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72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58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855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822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99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21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41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39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3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86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16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94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39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61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33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47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C9530-564B-4A06-A4C5-65A3317D7FD6}" type="datetimeFigureOut">
              <a:rPr lang="pt-BR" smtClean="0"/>
              <a:t>22/10/2016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48B016-8B8B-466B-9289-CC97F45DB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0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9865" y="624110"/>
            <a:ext cx="9234748" cy="1280890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solidFill>
                  <a:srgbClr val="FF0000"/>
                </a:solidFill>
              </a:rPr>
              <a:t>Mecanismo para Efeito </a:t>
            </a:r>
            <a:r>
              <a:rPr lang="pt-BR" sz="6000" dirty="0" err="1" smtClean="0">
                <a:solidFill>
                  <a:srgbClr val="FF0000"/>
                </a:solidFill>
              </a:rPr>
              <a:t>Tyndall</a:t>
            </a:r>
            <a:endParaRPr lang="pt-BR" sz="6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 smtClean="0"/>
              <a:t>LenderBook</a:t>
            </a:r>
            <a:r>
              <a:rPr lang="pt-BR" dirty="0" smtClean="0"/>
              <a:t> </a:t>
            </a:r>
            <a:r>
              <a:rPr lang="pt-BR" dirty="0" err="1" smtClean="0"/>
              <a:t>Company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			Max Diniz Cruzeiro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307" y="3319284"/>
            <a:ext cx="3654558" cy="311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353885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B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C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5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729764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B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C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4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51933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bo 35"/>
          <p:cNvSpPr/>
          <p:nvPr/>
        </p:nvSpPr>
        <p:spPr>
          <a:xfrm>
            <a:off x="7019227" y="5160840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ubo 3"/>
          <p:cNvSpPr/>
          <p:nvPr/>
        </p:nvSpPr>
        <p:spPr>
          <a:xfrm>
            <a:off x="3558486" y="411130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4" y="2717063"/>
            <a:ext cx="2428875" cy="341275"/>
          </a:xfrm>
          <a:prstGeom prst="rect">
            <a:avLst/>
          </a:prstGeom>
        </p:spPr>
      </p:pic>
      <p:sp>
        <p:nvSpPr>
          <p:cNvPr id="33" name="Cubo 32"/>
          <p:cNvSpPr/>
          <p:nvPr/>
        </p:nvSpPr>
        <p:spPr>
          <a:xfrm>
            <a:off x="4724326" y="4112014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ubo 33"/>
          <p:cNvSpPr/>
          <p:nvPr/>
        </p:nvSpPr>
        <p:spPr>
          <a:xfrm>
            <a:off x="5864054" y="412956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ubo 34"/>
          <p:cNvSpPr/>
          <p:nvPr/>
        </p:nvSpPr>
        <p:spPr>
          <a:xfrm>
            <a:off x="7012474" y="413406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ctor reto 36"/>
          <p:cNvCxnSpPr/>
          <p:nvPr/>
        </p:nvCxnSpPr>
        <p:spPr>
          <a:xfrm flipH="1">
            <a:off x="9403335" y="5338482"/>
            <a:ext cx="1127936" cy="105396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bo 40"/>
          <p:cNvSpPr/>
          <p:nvPr/>
        </p:nvSpPr>
        <p:spPr>
          <a:xfrm>
            <a:off x="8163727" y="520987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ubo 41"/>
          <p:cNvSpPr/>
          <p:nvPr/>
        </p:nvSpPr>
        <p:spPr>
          <a:xfrm>
            <a:off x="9318900" y="5195249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ubo 42"/>
          <p:cNvSpPr/>
          <p:nvPr/>
        </p:nvSpPr>
        <p:spPr>
          <a:xfrm>
            <a:off x="10447410" y="522143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ubo 47"/>
          <p:cNvSpPr/>
          <p:nvPr/>
        </p:nvSpPr>
        <p:spPr>
          <a:xfrm>
            <a:off x="3569153" y="306819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ubo 44"/>
          <p:cNvSpPr/>
          <p:nvPr/>
        </p:nvSpPr>
        <p:spPr>
          <a:xfrm>
            <a:off x="2455235" y="19984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ubo 43"/>
          <p:cNvSpPr/>
          <p:nvPr/>
        </p:nvSpPr>
        <p:spPr>
          <a:xfrm>
            <a:off x="10465734" y="4129563"/>
            <a:ext cx="1521592" cy="1413757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reto 60"/>
          <p:cNvCxnSpPr/>
          <p:nvPr/>
        </p:nvCxnSpPr>
        <p:spPr>
          <a:xfrm flipH="1">
            <a:off x="10851776" y="5784912"/>
            <a:ext cx="807709" cy="85793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o 45"/>
          <p:cNvSpPr/>
          <p:nvPr/>
        </p:nvSpPr>
        <p:spPr>
          <a:xfrm>
            <a:off x="3577469" y="19984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ubo 51"/>
          <p:cNvSpPr/>
          <p:nvPr/>
        </p:nvSpPr>
        <p:spPr>
          <a:xfrm>
            <a:off x="10452813" y="3104312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ubo 49"/>
          <p:cNvSpPr/>
          <p:nvPr/>
        </p:nvSpPr>
        <p:spPr>
          <a:xfrm>
            <a:off x="10439892" y="203862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2419977" y="2890837"/>
            <a:ext cx="1788952" cy="10802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4208929" y="2887700"/>
            <a:ext cx="0" cy="214150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4185567" y="5023403"/>
            <a:ext cx="3476168" cy="43318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7641935" y="4972444"/>
            <a:ext cx="16288" cy="107873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7626621" y="6040142"/>
            <a:ext cx="3410154" cy="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848373" y="2394792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3661684" y="4511028"/>
            <a:ext cx="866145" cy="102252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7318414" y="4439144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7145527" y="5557579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497" y="440597"/>
            <a:ext cx="1534090" cy="1244092"/>
          </a:xfrm>
          <a:prstGeom prst="rect">
            <a:avLst/>
          </a:prstGeom>
        </p:spPr>
      </p:pic>
      <p:cxnSp>
        <p:nvCxnSpPr>
          <p:cNvPr id="53" name="Conector reto 52"/>
          <p:cNvCxnSpPr/>
          <p:nvPr/>
        </p:nvCxnSpPr>
        <p:spPr>
          <a:xfrm flipV="1">
            <a:off x="11036775" y="820271"/>
            <a:ext cx="43601" cy="5266028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2572377" y="3043237"/>
            <a:ext cx="1788952" cy="10802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4361329" y="3040100"/>
            <a:ext cx="0" cy="214150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flipV="1">
            <a:off x="4337967" y="5175803"/>
            <a:ext cx="3476168" cy="43318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V="1">
            <a:off x="7794335" y="5124844"/>
            <a:ext cx="16288" cy="107873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V="1">
            <a:off x="7779021" y="6192542"/>
            <a:ext cx="3410154" cy="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V="1">
            <a:off x="11189175" y="1250576"/>
            <a:ext cx="43883" cy="498812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0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DUAS PORTAS</a:t>
            </a:r>
          </a:p>
          <a:p>
            <a:r>
              <a:rPr lang="pt-BR" dirty="0" smtClean="0"/>
              <a:t>- COR</a:t>
            </a:r>
          </a:p>
          <a:p>
            <a:r>
              <a:rPr lang="pt-BR" dirty="0" smtClean="0"/>
              <a:t>- LUZ</a:t>
            </a:r>
          </a:p>
          <a:p>
            <a:r>
              <a:rPr lang="pt-BR" dirty="0" smtClean="0"/>
              <a:t>- CARGA</a:t>
            </a:r>
          </a:p>
          <a:p>
            <a:r>
              <a:rPr lang="pt-BR" dirty="0" smtClean="0"/>
              <a:t>- IMPULSO</a:t>
            </a:r>
          </a:p>
          <a:p>
            <a:r>
              <a:rPr lang="pt-BR" dirty="0" smtClean="0"/>
              <a:t>- SOM</a:t>
            </a:r>
          </a:p>
          <a:p>
            <a:r>
              <a:rPr lang="pt-BR" dirty="0" smtClean="0"/>
              <a:t>- UMIDADE</a:t>
            </a:r>
          </a:p>
          <a:p>
            <a:r>
              <a:rPr lang="pt-BR" dirty="0" smtClean="0"/>
              <a:t>- DESCARGA</a:t>
            </a:r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237" y="2573116"/>
            <a:ext cx="3225064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087" y="1005841"/>
            <a:ext cx="4484270" cy="5289457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819887" y="1810910"/>
            <a:ext cx="60135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- COR (1 = Vermelho; 2 – Amarelo; 15 – Roxo; 16 – Preto)</a:t>
            </a:r>
          </a:p>
          <a:p>
            <a:r>
              <a:rPr lang="pt-BR" dirty="0" smtClean="0"/>
              <a:t>- LUZ (3 – Ultravioleta; 8 – Infravermelho; 9 – Incandescente)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CARGA (2 – 10 coulomb; 11 – 70 coulomb)</a:t>
            </a:r>
          </a:p>
          <a:p>
            <a:r>
              <a:rPr lang="pt-BR" dirty="0" smtClean="0"/>
              <a:t>- IMPULSO (9 – 7 mil hertz)</a:t>
            </a:r>
          </a:p>
          <a:p>
            <a:r>
              <a:rPr lang="pt-BR" dirty="0" smtClean="0"/>
              <a:t>- SOM (1 – Dó; 2 – Ré; 4 – Mi; 6 – Fá; 9- Sol; 10 – Lá; 13 – Si)</a:t>
            </a:r>
          </a:p>
          <a:p>
            <a:r>
              <a:rPr lang="pt-BR" dirty="0" smtClean="0"/>
              <a:t>- UMIDADE (7 – 5,3 partículas de água por milhão)</a:t>
            </a:r>
          </a:p>
          <a:p>
            <a:r>
              <a:rPr lang="pt-BR" dirty="0" smtClean="0"/>
              <a:t>- DESCARGA (3 – 7 microampère; 5 – 5,4 microampère)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7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bo 35"/>
          <p:cNvSpPr/>
          <p:nvPr/>
        </p:nvSpPr>
        <p:spPr>
          <a:xfrm>
            <a:off x="7019227" y="5160840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ubo 3"/>
          <p:cNvSpPr/>
          <p:nvPr/>
        </p:nvSpPr>
        <p:spPr>
          <a:xfrm>
            <a:off x="3558486" y="411130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4" y="2717063"/>
            <a:ext cx="2428875" cy="341275"/>
          </a:xfrm>
          <a:prstGeom prst="rect">
            <a:avLst/>
          </a:prstGeom>
        </p:spPr>
      </p:pic>
      <p:sp>
        <p:nvSpPr>
          <p:cNvPr id="33" name="Cubo 32"/>
          <p:cNvSpPr/>
          <p:nvPr/>
        </p:nvSpPr>
        <p:spPr>
          <a:xfrm>
            <a:off x="4724326" y="4112014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ubo 33"/>
          <p:cNvSpPr/>
          <p:nvPr/>
        </p:nvSpPr>
        <p:spPr>
          <a:xfrm>
            <a:off x="5864054" y="412956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ctor reto 36"/>
          <p:cNvCxnSpPr/>
          <p:nvPr/>
        </p:nvCxnSpPr>
        <p:spPr>
          <a:xfrm flipH="1">
            <a:off x="9403335" y="5338482"/>
            <a:ext cx="1127936" cy="105396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bo 40"/>
          <p:cNvSpPr/>
          <p:nvPr/>
        </p:nvSpPr>
        <p:spPr>
          <a:xfrm>
            <a:off x="8163727" y="520987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ubo 41"/>
          <p:cNvSpPr/>
          <p:nvPr/>
        </p:nvSpPr>
        <p:spPr>
          <a:xfrm>
            <a:off x="9318900" y="5195249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ubo 42"/>
          <p:cNvSpPr/>
          <p:nvPr/>
        </p:nvSpPr>
        <p:spPr>
          <a:xfrm>
            <a:off x="10447410" y="522143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ubo 47"/>
          <p:cNvSpPr/>
          <p:nvPr/>
        </p:nvSpPr>
        <p:spPr>
          <a:xfrm>
            <a:off x="3569153" y="306819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ubo 44"/>
          <p:cNvSpPr/>
          <p:nvPr/>
        </p:nvSpPr>
        <p:spPr>
          <a:xfrm>
            <a:off x="2455235" y="19984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ubo 43"/>
          <p:cNvSpPr/>
          <p:nvPr/>
        </p:nvSpPr>
        <p:spPr>
          <a:xfrm>
            <a:off x="10465734" y="4129563"/>
            <a:ext cx="1521592" cy="1413757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ubo 45"/>
          <p:cNvSpPr/>
          <p:nvPr/>
        </p:nvSpPr>
        <p:spPr>
          <a:xfrm>
            <a:off x="3577469" y="19984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ubo 51"/>
          <p:cNvSpPr/>
          <p:nvPr/>
        </p:nvSpPr>
        <p:spPr>
          <a:xfrm>
            <a:off x="10452813" y="3104312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ubo 49"/>
          <p:cNvSpPr/>
          <p:nvPr/>
        </p:nvSpPr>
        <p:spPr>
          <a:xfrm>
            <a:off x="10439892" y="203862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2419977" y="2890837"/>
            <a:ext cx="1788952" cy="10802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4208929" y="2887700"/>
            <a:ext cx="0" cy="214150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7641935" y="4972444"/>
            <a:ext cx="16288" cy="1078731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7626621" y="6040142"/>
            <a:ext cx="3410154" cy="1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848373" y="2394792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3661684" y="4511028"/>
            <a:ext cx="866145" cy="102252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flipV="1">
            <a:off x="11036775" y="820271"/>
            <a:ext cx="43601" cy="5266028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2572377" y="3043237"/>
            <a:ext cx="1788952" cy="10802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4361329" y="3040100"/>
            <a:ext cx="0" cy="214150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m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830" y="4500702"/>
            <a:ext cx="1534090" cy="1244092"/>
          </a:xfrm>
          <a:prstGeom prst="rect">
            <a:avLst/>
          </a:prstGeom>
        </p:spPr>
      </p:pic>
      <p:cxnSp>
        <p:nvCxnSpPr>
          <p:cNvPr id="39" name="Conector reto 38"/>
          <p:cNvCxnSpPr/>
          <p:nvPr/>
        </p:nvCxnSpPr>
        <p:spPr>
          <a:xfrm flipV="1">
            <a:off x="4185567" y="5023403"/>
            <a:ext cx="3476168" cy="43318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flipV="1">
            <a:off x="4337967" y="5195249"/>
            <a:ext cx="3347569" cy="2387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214697"/>
              </p:ext>
            </p:extLst>
          </p:nvPr>
        </p:nvGraphicFramePr>
        <p:xfrm>
          <a:off x="10239935" y="732091"/>
          <a:ext cx="1680882" cy="996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441"/>
                <a:gridCol w="840441"/>
              </a:tblGrid>
              <a:tr h="4980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980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11972" y="3772824"/>
            <a:ext cx="1857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INSTRUÇÃO: 7 # 6</a:t>
            </a:r>
            <a:endParaRPr lang="pt-BR" dirty="0"/>
          </a:p>
        </p:txBody>
      </p:sp>
      <p:sp>
        <p:nvSpPr>
          <p:cNvPr id="63" name="Cubo 62"/>
          <p:cNvSpPr/>
          <p:nvPr/>
        </p:nvSpPr>
        <p:spPr>
          <a:xfrm>
            <a:off x="7101328" y="3078170"/>
            <a:ext cx="1521592" cy="1413757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ubo 63"/>
          <p:cNvSpPr/>
          <p:nvPr/>
        </p:nvSpPr>
        <p:spPr>
          <a:xfrm>
            <a:off x="7099373" y="203604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ubo 64"/>
          <p:cNvSpPr/>
          <p:nvPr/>
        </p:nvSpPr>
        <p:spPr>
          <a:xfrm>
            <a:off x="7079255" y="10066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125984"/>
              </p:ext>
            </p:extLst>
          </p:nvPr>
        </p:nvGraphicFramePr>
        <p:xfrm>
          <a:off x="7121839" y="92218"/>
          <a:ext cx="1418980" cy="1086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490"/>
                <a:gridCol w="709490"/>
              </a:tblGrid>
              <a:tr h="543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7" name="Conector reto 66"/>
          <p:cNvCxnSpPr>
            <a:stCxn id="51" idx="0"/>
            <a:endCxn id="66" idx="2"/>
          </p:cNvCxnSpPr>
          <p:nvPr/>
        </p:nvCxnSpPr>
        <p:spPr>
          <a:xfrm flipH="1" flipV="1">
            <a:off x="7831329" y="1179204"/>
            <a:ext cx="24546" cy="3321498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167220" y="266379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SOUND</a:t>
            </a:r>
          </a:p>
          <a:p>
            <a:pPr algn="ctr"/>
            <a:r>
              <a:rPr lang="pt-BR" dirty="0" smtClean="0"/>
              <a:t>FÁ</a:t>
            </a:r>
            <a:endParaRPr lang="pt-BR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10767219" y="65287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LED</a:t>
            </a:r>
          </a:p>
          <a:p>
            <a:r>
              <a:rPr lang="pt-BR" dirty="0" smtClean="0"/>
              <a:t>RED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5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o 6"/>
          <p:cNvSpPr/>
          <p:nvPr/>
        </p:nvSpPr>
        <p:spPr>
          <a:xfrm>
            <a:off x="2640598" y="5046355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ubo 5"/>
          <p:cNvSpPr/>
          <p:nvPr/>
        </p:nvSpPr>
        <p:spPr>
          <a:xfrm>
            <a:off x="2640598" y="404589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ubo 4"/>
          <p:cNvSpPr/>
          <p:nvPr/>
        </p:nvSpPr>
        <p:spPr>
          <a:xfrm>
            <a:off x="3804216" y="51265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260701"/>
              </p:ext>
            </p:extLst>
          </p:nvPr>
        </p:nvGraphicFramePr>
        <p:xfrm>
          <a:off x="2784437" y="371647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Cubo 2"/>
          <p:cNvSpPr/>
          <p:nvPr/>
        </p:nvSpPr>
        <p:spPr>
          <a:xfrm>
            <a:off x="2640598" y="2965259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ubo 7"/>
          <p:cNvSpPr/>
          <p:nvPr/>
        </p:nvSpPr>
        <p:spPr>
          <a:xfrm>
            <a:off x="5986331" y="155600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ubo 8"/>
          <p:cNvSpPr/>
          <p:nvPr/>
        </p:nvSpPr>
        <p:spPr>
          <a:xfrm>
            <a:off x="7142672" y="155600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ubo 9"/>
          <p:cNvSpPr/>
          <p:nvPr/>
        </p:nvSpPr>
        <p:spPr>
          <a:xfrm>
            <a:off x="8299013" y="155600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ubo 10"/>
          <p:cNvSpPr/>
          <p:nvPr/>
        </p:nvSpPr>
        <p:spPr>
          <a:xfrm>
            <a:off x="9455354" y="155600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788" y="4819420"/>
            <a:ext cx="2116443" cy="171635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473" y="1402453"/>
            <a:ext cx="2116443" cy="17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o 3"/>
          <p:cNvSpPr/>
          <p:nvPr/>
        </p:nvSpPr>
        <p:spPr>
          <a:xfrm>
            <a:off x="4755495" y="4983199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620" y="6051175"/>
            <a:ext cx="2428875" cy="341275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 flipV="1">
            <a:off x="5540937" y="6051175"/>
            <a:ext cx="405794" cy="35472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5516291" y="5338482"/>
            <a:ext cx="405794" cy="349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755495" y="5338482"/>
            <a:ext cx="489011" cy="73999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4739666" y="6228536"/>
            <a:ext cx="939047" cy="1385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5678714" y="5513153"/>
            <a:ext cx="15828" cy="71538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V="1">
            <a:off x="5161289" y="5498502"/>
            <a:ext cx="557899" cy="328849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o 32"/>
          <p:cNvSpPr/>
          <p:nvPr/>
        </p:nvSpPr>
        <p:spPr>
          <a:xfrm>
            <a:off x="5934033" y="498829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ubo 33"/>
          <p:cNvSpPr/>
          <p:nvPr/>
        </p:nvSpPr>
        <p:spPr>
          <a:xfrm>
            <a:off x="7087925" y="4992472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ubo 34"/>
          <p:cNvSpPr/>
          <p:nvPr/>
        </p:nvSpPr>
        <p:spPr>
          <a:xfrm>
            <a:off x="8224891" y="4992472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ubo 35"/>
          <p:cNvSpPr/>
          <p:nvPr/>
        </p:nvSpPr>
        <p:spPr>
          <a:xfrm>
            <a:off x="9344284" y="498319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Conector reto 27"/>
          <p:cNvCxnSpPr/>
          <p:nvPr/>
        </p:nvCxnSpPr>
        <p:spPr>
          <a:xfrm flipV="1">
            <a:off x="5177118" y="5851669"/>
            <a:ext cx="4790185" cy="3244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H="1">
            <a:off x="9403335" y="5338482"/>
            <a:ext cx="1127936" cy="105396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bo 40"/>
          <p:cNvSpPr/>
          <p:nvPr/>
        </p:nvSpPr>
        <p:spPr>
          <a:xfrm>
            <a:off x="9347755" y="3942445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ubo 41"/>
          <p:cNvSpPr/>
          <p:nvPr/>
        </p:nvSpPr>
        <p:spPr>
          <a:xfrm>
            <a:off x="9344284" y="2887701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ubo 42"/>
          <p:cNvSpPr/>
          <p:nvPr/>
        </p:nvSpPr>
        <p:spPr>
          <a:xfrm>
            <a:off x="9340813" y="1968715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ubo 47"/>
          <p:cNvSpPr/>
          <p:nvPr/>
        </p:nvSpPr>
        <p:spPr>
          <a:xfrm>
            <a:off x="4772515" y="392897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ubo 45"/>
          <p:cNvSpPr/>
          <p:nvPr/>
        </p:nvSpPr>
        <p:spPr>
          <a:xfrm>
            <a:off x="4783104" y="297461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ubo 44"/>
          <p:cNvSpPr/>
          <p:nvPr/>
        </p:nvSpPr>
        <p:spPr>
          <a:xfrm>
            <a:off x="4793693" y="191529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ubo 46"/>
          <p:cNvSpPr/>
          <p:nvPr/>
        </p:nvSpPr>
        <p:spPr>
          <a:xfrm>
            <a:off x="4783104" y="898275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ubo 49"/>
          <p:cNvSpPr/>
          <p:nvPr/>
        </p:nvSpPr>
        <p:spPr>
          <a:xfrm>
            <a:off x="5922085" y="903089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ubo 50"/>
          <p:cNvSpPr/>
          <p:nvPr/>
        </p:nvSpPr>
        <p:spPr>
          <a:xfrm>
            <a:off x="7084272" y="89290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ubo 51"/>
          <p:cNvSpPr/>
          <p:nvPr/>
        </p:nvSpPr>
        <p:spPr>
          <a:xfrm>
            <a:off x="8253103" y="902181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ubo 43"/>
          <p:cNvSpPr/>
          <p:nvPr/>
        </p:nvSpPr>
        <p:spPr>
          <a:xfrm>
            <a:off x="9337342" y="917692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reto 52"/>
          <p:cNvCxnSpPr/>
          <p:nvPr/>
        </p:nvCxnSpPr>
        <p:spPr>
          <a:xfrm flipV="1">
            <a:off x="9967303" y="1721436"/>
            <a:ext cx="0" cy="416267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9599589" y="1279633"/>
            <a:ext cx="866145" cy="102252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 flipH="1">
            <a:off x="4790222" y="1310868"/>
            <a:ext cx="764267" cy="75912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5172355" y="1703460"/>
            <a:ext cx="4740490" cy="639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flipV="1">
            <a:off x="5177850" y="1751605"/>
            <a:ext cx="0" cy="4162673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5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bo 35"/>
          <p:cNvSpPr/>
          <p:nvPr/>
        </p:nvSpPr>
        <p:spPr>
          <a:xfrm>
            <a:off x="7019227" y="5160840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ubo 3"/>
          <p:cNvSpPr/>
          <p:nvPr/>
        </p:nvSpPr>
        <p:spPr>
          <a:xfrm>
            <a:off x="3558486" y="411130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4" y="2717063"/>
            <a:ext cx="2428875" cy="341275"/>
          </a:xfrm>
          <a:prstGeom prst="rect">
            <a:avLst/>
          </a:prstGeom>
        </p:spPr>
      </p:pic>
      <p:sp>
        <p:nvSpPr>
          <p:cNvPr id="33" name="Cubo 32"/>
          <p:cNvSpPr/>
          <p:nvPr/>
        </p:nvSpPr>
        <p:spPr>
          <a:xfrm>
            <a:off x="4724326" y="4112014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ubo 33"/>
          <p:cNvSpPr/>
          <p:nvPr/>
        </p:nvSpPr>
        <p:spPr>
          <a:xfrm>
            <a:off x="5864054" y="4129563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ubo 34"/>
          <p:cNvSpPr/>
          <p:nvPr/>
        </p:nvSpPr>
        <p:spPr>
          <a:xfrm>
            <a:off x="7012474" y="413406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ctor reto 36"/>
          <p:cNvCxnSpPr/>
          <p:nvPr/>
        </p:nvCxnSpPr>
        <p:spPr>
          <a:xfrm flipH="1">
            <a:off x="9403335" y="5338482"/>
            <a:ext cx="1127936" cy="105396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bo 40"/>
          <p:cNvSpPr/>
          <p:nvPr/>
        </p:nvSpPr>
        <p:spPr>
          <a:xfrm>
            <a:off x="8163727" y="520987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ubo 41"/>
          <p:cNvSpPr/>
          <p:nvPr/>
        </p:nvSpPr>
        <p:spPr>
          <a:xfrm>
            <a:off x="9318900" y="5195249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ubo 42"/>
          <p:cNvSpPr/>
          <p:nvPr/>
        </p:nvSpPr>
        <p:spPr>
          <a:xfrm>
            <a:off x="10447410" y="522143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ubo 47"/>
          <p:cNvSpPr/>
          <p:nvPr/>
        </p:nvSpPr>
        <p:spPr>
          <a:xfrm>
            <a:off x="3569153" y="3068198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ubo 44"/>
          <p:cNvSpPr/>
          <p:nvPr/>
        </p:nvSpPr>
        <p:spPr>
          <a:xfrm>
            <a:off x="2455235" y="19984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ubo 43"/>
          <p:cNvSpPr/>
          <p:nvPr/>
        </p:nvSpPr>
        <p:spPr>
          <a:xfrm>
            <a:off x="10465734" y="4129563"/>
            <a:ext cx="1521592" cy="1413757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reto 60"/>
          <p:cNvCxnSpPr/>
          <p:nvPr/>
        </p:nvCxnSpPr>
        <p:spPr>
          <a:xfrm flipH="1">
            <a:off x="10595455" y="5662926"/>
            <a:ext cx="946824" cy="88789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o 45"/>
          <p:cNvSpPr/>
          <p:nvPr/>
        </p:nvSpPr>
        <p:spPr>
          <a:xfrm>
            <a:off x="3577469" y="1998427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ubo 51"/>
          <p:cNvSpPr/>
          <p:nvPr/>
        </p:nvSpPr>
        <p:spPr>
          <a:xfrm>
            <a:off x="10452813" y="3104312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ubo 49"/>
          <p:cNvSpPr/>
          <p:nvPr/>
        </p:nvSpPr>
        <p:spPr>
          <a:xfrm>
            <a:off x="10439892" y="2038626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ubo 50"/>
          <p:cNvSpPr/>
          <p:nvPr/>
        </p:nvSpPr>
        <p:spPr>
          <a:xfrm>
            <a:off x="10426971" y="1013375"/>
            <a:ext cx="1521592" cy="140925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2419977" y="2890837"/>
            <a:ext cx="1788952" cy="10802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4208929" y="2887700"/>
            <a:ext cx="0" cy="214150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4185567" y="5023403"/>
            <a:ext cx="3476168" cy="43318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7641935" y="4972444"/>
            <a:ext cx="16288" cy="107873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7626621" y="6040142"/>
            <a:ext cx="3410154" cy="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flipV="1">
            <a:off x="11036775" y="1116106"/>
            <a:ext cx="44481" cy="4970192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848373" y="2394792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3661684" y="4511028"/>
            <a:ext cx="866145" cy="102252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7318414" y="4439144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7145527" y="5557579"/>
            <a:ext cx="827052" cy="96834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10108874" y="36362"/>
            <a:ext cx="1944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End</a:t>
            </a:r>
            <a:r>
              <a:rPr lang="pt-B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!!!</a:t>
            </a:r>
            <a:endParaRPr lang="pt-B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1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9475" y="726142"/>
            <a:ext cx="4484270" cy="528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62219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B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110196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673901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B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987579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C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5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224828"/>
              </p:ext>
            </p:extLst>
          </p:nvPr>
        </p:nvGraphicFramePr>
        <p:xfrm>
          <a:off x="4826000" y="2043952"/>
          <a:ext cx="3201894" cy="25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947"/>
                <a:gridCol w="1600947"/>
              </a:tblGrid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B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68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8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187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Cacho</vt:lpstr>
      <vt:lpstr>Mecanismo para Efeito Tyndall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Max</dc:creator>
  <cp:lastModifiedBy>Max</cp:lastModifiedBy>
  <cp:revision>21</cp:revision>
  <dcterms:created xsi:type="dcterms:W3CDTF">2016-10-22T16:46:29Z</dcterms:created>
  <dcterms:modified xsi:type="dcterms:W3CDTF">2016-10-22T19:53:32Z</dcterms:modified>
</cp:coreProperties>
</file>