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8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34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84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163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650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89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584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41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13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64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55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36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09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00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88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46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EB10-7887-42FB-BC75-E3C65F8DF3FC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4DA210-7903-4808-A29C-FD3043118A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33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50098" y="2030217"/>
            <a:ext cx="7766936" cy="1646302"/>
          </a:xfrm>
        </p:spPr>
        <p:txBody>
          <a:bodyPr/>
          <a:lstStyle/>
          <a:p>
            <a:r>
              <a:rPr lang="pt-BR" dirty="0" smtClean="0"/>
              <a:t>Linguagem </a:t>
            </a:r>
            <a:r>
              <a:rPr lang="pt-BR" dirty="0" err="1" smtClean="0"/>
              <a:t>Oort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66" y="3861185"/>
            <a:ext cx="3517751" cy="281420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40189" y="4565687"/>
            <a:ext cx="35878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---.|*&lt;^v&gt;</a:t>
            </a:r>
            <a:endParaRPr lang="pt-BR" sz="6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4326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27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94913" y="3840797"/>
            <a:ext cx="73872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um conceito físico de segmento de reta, de significado totalizante,</a:t>
            </a:r>
          </a:p>
          <a:p>
            <a:r>
              <a:rPr lang="pt-BR" dirty="0" smtClean="0"/>
              <a:t>Traz um sentido elevado, amplo, único, unidade, pessoa, realização, </a:t>
            </a:r>
          </a:p>
          <a:p>
            <a:r>
              <a:rPr lang="pt-BR" dirty="0" smtClean="0"/>
              <a:t>aquilo que já passou por evolução,...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396529" y="2736014"/>
            <a:ext cx="5886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|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638501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27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94913" y="3840797"/>
            <a:ext cx="7608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um conceito físico de radiação, de significado planetário,</a:t>
            </a:r>
          </a:p>
          <a:p>
            <a:r>
              <a:rPr lang="pt-BR" dirty="0" smtClean="0"/>
              <a:t>Que significa planetas, sistemas estelares, universo, morada estelar, ...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226050" y="2627168"/>
            <a:ext cx="4667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*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1320079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27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94913" y="3840797"/>
            <a:ext cx="89386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Os quatro símbolos são conceitos físicos de movimento, de significado de transições </a:t>
            </a:r>
          </a:p>
          <a:p>
            <a:r>
              <a:rPr lang="pt-BR" dirty="0" smtClean="0"/>
              <a:t>de estado, e transições de fenômenos, que dá sentido as transações e trocas de</a:t>
            </a:r>
          </a:p>
          <a:p>
            <a:r>
              <a:rPr lang="pt-BR" dirty="0" smtClean="0"/>
              <a:t>energias.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23192" y="2640469"/>
            <a:ext cx="17732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&lt;^v&gt;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798843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27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94913" y="3840797"/>
            <a:ext cx="799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o conceito físico de propagação de algo da esquerda para a direita que é </a:t>
            </a:r>
          </a:p>
          <a:p>
            <a:r>
              <a:rPr lang="pt-BR" dirty="0" smtClean="0"/>
              <a:t>ampliado através da ação do tempo.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226050" y="2551348"/>
            <a:ext cx="5886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&lt;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404176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27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código: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923192" y="2640469"/>
            <a:ext cx="5886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&gt;</a:t>
            </a:r>
            <a:endParaRPr lang="pt-BR" sz="6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94913" y="3840797"/>
            <a:ext cx="799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o conceito físico de propagação de algo da esquerda para a direita que é </a:t>
            </a:r>
          </a:p>
          <a:p>
            <a:r>
              <a:rPr lang="pt-BR" dirty="0" smtClean="0"/>
              <a:t>Reduzido por conversão através da ação do tempo.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8666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27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94913" y="3840797"/>
            <a:ext cx="86677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o conceito físico de propagação de algo de baixo para um sentido acima ou </a:t>
            </a:r>
          </a:p>
          <a:p>
            <a:r>
              <a:rPr lang="pt-BR" dirty="0" smtClean="0"/>
              <a:t>Um conceito que traz uma conversão na direção mais alta reduzida por conversão</a:t>
            </a:r>
          </a:p>
          <a:p>
            <a:r>
              <a:rPr lang="pt-BR" dirty="0" smtClean="0"/>
              <a:t>através da ação do tempo.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397849" y="2627168"/>
            <a:ext cx="5886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^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409061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27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94913" y="3840797"/>
            <a:ext cx="8727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o conceito físico de propagação de algo de cima para um sentido abaixo ou </a:t>
            </a:r>
          </a:p>
          <a:p>
            <a:r>
              <a:rPr lang="pt-BR" dirty="0" smtClean="0"/>
              <a:t>um conceito que traz uma conversão na direção mais baixa reduzida por conversão</a:t>
            </a:r>
          </a:p>
          <a:p>
            <a:r>
              <a:rPr lang="pt-BR" dirty="0" smtClean="0"/>
              <a:t>através da ação do tempo.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467419" y="2627168"/>
            <a:ext cx="5613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v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927429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378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[Sujeitos]: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94913" y="3840797"/>
            <a:ext cx="92095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 regra básica é o respeito a hierarquia da frequência dos comprimentos de luz.</a:t>
            </a:r>
          </a:p>
          <a:p>
            <a:r>
              <a:rPr lang="pt-BR" dirty="0" smtClean="0"/>
              <a:t>na formação de uma palavra ideia  o pequeno sempre virá precedido do grande e este </a:t>
            </a:r>
          </a:p>
          <a:p>
            <a:r>
              <a:rPr lang="pt-BR" dirty="0" smtClean="0"/>
              <a:t>precedido do Estelar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245399" y="2640469"/>
            <a:ext cx="11528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.|*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924694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378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[Sujeitos]: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94913" y="3840797"/>
            <a:ext cx="884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Os sujeitos trazem uma relação de grandeza. E uma relação de conexão associativa.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245399" y="2640469"/>
            <a:ext cx="11528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.|*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432713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378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[Sujeitos]: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94913" y="3840797"/>
            <a:ext cx="93378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Os sujeitos trazem uma relação de grandeza. E uma relação de conexão associativa.</a:t>
            </a:r>
          </a:p>
          <a:p>
            <a:r>
              <a:rPr lang="pt-BR" dirty="0" smtClean="0"/>
              <a:t>Os pares de sujeitos são elementos associativos que trazem uma noção de diferenciação</a:t>
            </a:r>
          </a:p>
          <a:p>
            <a:r>
              <a:rPr lang="pt-BR" dirty="0" smtClean="0"/>
              <a:t>do primeiro elemento em relação ao segundo elemento. Ou uma relação de conexão </a:t>
            </a:r>
          </a:p>
          <a:p>
            <a:r>
              <a:rPr lang="pt-BR" dirty="0" smtClean="0"/>
              <a:t>dependendo da influência do Verbo.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079996" y="2780574"/>
            <a:ext cx="72603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.|  ou  I* ou .* ou .|*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96151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OBJETIVOS: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90918" y="3162748"/>
            <a:ext cx="88376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Ser uma linguagem alternativa para o uso do Braile;</a:t>
            </a:r>
          </a:p>
          <a:p>
            <a:endParaRPr lang="pt-BR" dirty="0"/>
          </a:p>
          <a:p>
            <a:r>
              <a:rPr lang="pt-BR" dirty="0" smtClean="0"/>
              <a:t>Ser uma linguagem alternativa para o uso de deficientes auditivos;</a:t>
            </a:r>
          </a:p>
          <a:p>
            <a:endParaRPr lang="pt-BR" dirty="0"/>
          </a:p>
          <a:p>
            <a:r>
              <a:rPr lang="pt-BR" dirty="0" smtClean="0"/>
              <a:t>Ser universal em todas as Unidades Federadas;</a:t>
            </a:r>
          </a:p>
          <a:p>
            <a:endParaRPr lang="pt-BR" dirty="0"/>
          </a:p>
          <a:p>
            <a:r>
              <a:rPr lang="pt-BR" dirty="0" smtClean="0"/>
              <a:t>Ser uma linguagem simples de transporte de informações entre Unidades Estelares.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4168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378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[Sujeitos]: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94913" y="3840797"/>
            <a:ext cx="101633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Os sujeitos que não respeitam a hierarquia trazem as propriedades de revelação de prioridades,</a:t>
            </a:r>
          </a:p>
          <a:p>
            <a:r>
              <a:rPr lang="pt-BR" dirty="0" smtClean="0"/>
              <a:t>ou de relação de influência entre si ou influência entre outras partículas que se apresentam</a:t>
            </a:r>
          </a:p>
          <a:p>
            <a:r>
              <a:rPr lang="pt-BR" dirty="0" smtClean="0"/>
              <a:t>da esquerda para a direita.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4616" y="2753402"/>
            <a:ext cx="119827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|</a:t>
            </a:r>
            <a:r>
              <a:rPr lang="pt-BR" sz="6000" dirty="0" smtClean="0"/>
              <a:t>.</a:t>
            </a:r>
            <a:r>
              <a:rPr lang="pt-BR" sz="6000" dirty="0" smtClean="0"/>
              <a:t>  ou  *| ou *. ou |.* ou *.| ou .*|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644545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3677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[Objeto]: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593869" y="3866358"/>
            <a:ext cx="9142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objeto é lançado sobre a influência dos sujeitos e do próprio verbo que determinará</a:t>
            </a:r>
          </a:p>
          <a:p>
            <a:r>
              <a:rPr lang="pt-BR" dirty="0" smtClean="0"/>
              <a:t>o local onde a informação transita.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23192" y="2640469"/>
            <a:ext cx="10310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---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444658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3649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[Verbos]: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94913" y="3840797"/>
            <a:ext cx="8294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Os verbos podem carregar o sujeito, podem carregar o objeto e pode carregar</a:t>
            </a:r>
          </a:p>
          <a:p>
            <a:r>
              <a:rPr lang="pt-BR" dirty="0" smtClean="0"/>
              <a:t>A essência do próprio Verbo. 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23192" y="2640469"/>
            <a:ext cx="17732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&lt;^v&gt;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852070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410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[Indagações]: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694913" y="3840797"/>
            <a:ext cx="10062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Este verbo de forma isolada representa uma dúvida que deve ser lançada na direção do último </a:t>
            </a:r>
          </a:p>
          <a:p>
            <a:r>
              <a:rPr lang="pt-BR" dirty="0" smtClean="0"/>
              <a:t>elo relacional. O primeiro significa que a resposta deve partir do remetente, o segundo</a:t>
            </a:r>
          </a:p>
          <a:p>
            <a:r>
              <a:rPr lang="pt-BR" dirty="0" smtClean="0"/>
              <a:t>significa que a resposta deverá ser enviada pelo emissor.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23192" y="2640469"/>
            <a:ext cx="30444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^v ou v^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1192673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0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335" y="858016"/>
            <a:ext cx="471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[Relacionamentos]: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89016" y="4426406"/>
            <a:ext cx="94740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Este verbo integra um conceito nomeado pelo sujeito ou pelo objeto ou pela transição do</a:t>
            </a:r>
          </a:p>
          <a:p>
            <a:r>
              <a:rPr lang="pt-BR" dirty="0" smtClean="0"/>
              <a:t>próprio verbo. O que está dentro do verbo tem uma formação conceitual geralmente de </a:t>
            </a:r>
          </a:p>
          <a:p>
            <a:r>
              <a:rPr lang="pt-BR" dirty="0" smtClean="0"/>
              <a:t>referência a algo que se situa na proximidade da esquerda ou da direita.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258184" y="1395716"/>
            <a:ext cx="91120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&lt;&gt; ou &lt;.&gt; ou &lt;|&gt; ou &lt;*&gt; ou &lt;---&gt; ou &lt;.|&gt; ou &lt;|.&gt; ou &lt;.|*&gt; ou &lt;|.*&gt; ou  &lt;*|.&gt; ou &lt;.*|&gt; ou &lt;|*.&gt; ou &lt;*.|&gt; ou </a:t>
            </a:r>
            <a:r>
              <a:rPr lang="pt-BR" sz="3600" dirty="0" smtClean="0"/>
              <a:t> &lt;.---&gt; ou &lt;---.&gt; ou </a:t>
            </a:r>
          </a:p>
          <a:p>
            <a:r>
              <a:rPr lang="pt-BR" sz="3600" dirty="0" smtClean="0"/>
              <a:t>&lt;|---&gt; ou &lt;---|&gt; ou &lt;*---&gt; ou &lt;---*&gt; ou combinações infinitas mais complexas,...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8646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0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335" y="858016"/>
            <a:ext cx="410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[Indagações]: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89016" y="4426406"/>
            <a:ext cx="10001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Este verbo passa um conceito de expansão bilateral influenciado pelo sujeito ou pelo objeto </a:t>
            </a:r>
          </a:p>
          <a:p>
            <a:r>
              <a:rPr lang="pt-BR" dirty="0" smtClean="0"/>
              <a:t>ou pela transição do próprio verbo. O que está contido no verbo tem uma formação conceitual</a:t>
            </a:r>
          </a:p>
          <a:p>
            <a:r>
              <a:rPr lang="pt-BR" dirty="0" smtClean="0"/>
              <a:t> geralmente de referência a algo que se situa na proximidade da esquerda ou da direita.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89016" y="1480542"/>
            <a:ext cx="91120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&gt;&lt; ou &gt;.&lt; ou &gt;|&lt; ou &gt;*&lt; ou &gt;---&lt; ou &gt;.|&lt; ou &gt;|.&lt; ou &gt;.|*&lt; ou &gt;|.*&lt; ou  &gt;*|.&lt; ou &gt;.*|&lt; ou &gt;|*.&lt; ou &gt;*.|&lt; ou </a:t>
            </a:r>
            <a:r>
              <a:rPr lang="pt-BR" sz="3600" dirty="0" smtClean="0"/>
              <a:t> &gt;.---&lt; ou &gt;---.&lt; ou </a:t>
            </a:r>
          </a:p>
          <a:p>
            <a:r>
              <a:rPr lang="pt-BR" sz="3600" dirty="0" smtClean="0"/>
              <a:t>&gt;|---&lt; ou &gt;---|&lt; ou &gt;*---&lt; ou &gt;---*&lt; ou combinações infinitas mais complexas,...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257518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0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335" y="858016"/>
            <a:ext cx="410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[Indagações]: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89016" y="4426406"/>
            <a:ext cx="10280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Este verbo passa um conceito de expansão unilateral influenciado pelo sujeito ou pelo objeto </a:t>
            </a:r>
          </a:p>
          <a:p>
            <a:r>
              <a:rPr lang="pt-BR" dirty="0" smtClean="0"/>
              <a:t>ou pela transição do próprio verbo que pode se associar a um referente mais a esquerda ou a </a:t>
            </a:r>
          </a:p>
          <a:p>
            <a:r>
              <a:rPr lang="pt-BR" dirty="0" smtClean="0"/>
              <a:t>um referente mais a direita.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89016" y="1480542"/>
            <a:ext cx="91120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&lt; ou .&lt; ou |&lt; ou *&lt; ou ---&lt; ou .|&lt; ou |.&lt; ou .|*&lt; ou |.*&lt; ou  *|.&lt; ou .*|&lt; ou |*.&lt; ou *.|&lt; ou </a:t>
            </a:r>
            <a:r>
              <a:rPr lang="pt-BR" sz="3600" dirty="0" smtClean="0"/>
              <a:t> .---&lt; ou ---.&lt; ou |---&lt; ou ---|&lt; ou *---&lt; ou ---*&lt; ou combinações infinitas mais complexas,...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078879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0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335" y="858016"/>
            <a:ext cx="410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[Indagações]: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89016" y="4426406"/>
            <a:ext cx="99501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Este verbo passa um conceito de aglutinação unilateral e convergência unilateral influenciado</a:t>
            </a:r>
          </a:p>
          <a:p>
            <a:r>
              <a:rPr lang="pt-BR" dirty="0" smtClean="0"/>
              <a:t> pelo sujeito ou pelo objeto ou pela transição do próprio verbo. O que está contido no verbo </a:t>
            </a:r>
          </a:p>
          <a:p>
            <a:r>
              <a:rPr lang="pt-BR" dirty="0" smtClean="0"/>
              <a:t>tem uma formação conceitual geralmente de referência a algo que se situa na proximidade </a:t>
            </a:r>
          </a:p>
          <a:p>
            <a:r>
              <a:rPr lang="pt-BR" dirty="0" smtClean="0"/>
              <a:t>da esquerda ou da direita.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89016" y="1480542"/>
            <a:ext cx="91120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&gt; ou &gt;. ou &gt;| ou &gt;* ou &gt;--- ou &gt;.| ou &gt;|. ou &gt;.|* ou &gt;|.* ou  &gt;*|. ou &gt;.*| ou &gt;|*. ou &gt;*.| ou </a:t>
            </a:r>
            <a:r>
              <a:rPr lang="pt-BR" sz="3600" dirty="0" smtClean="0"/>
              <a:t> &gt;.--- ou &gt;---. ou &gt;|--- ou &gt;---| ou &gt;*--- ou &gt;---* ou combinações infinitas mais complexas,...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23391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0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335" y="858016"/>
            <a:ext cx="492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[Regras associativas]: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49167" y="2928420"/>
            <a:ext cx="1055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Quando um objeto (&lt;---) é influenciado por um verbo ^v geralmente o significado do objeto</a:t>
            </a:r>
          </a:p>
          <a:p>
            <a:r>
              <a:rPr lang="pt-BR" dirty="0" smtClean="0"/>
              <a:t>é relacionado com a divergência do sinal. Existem algumas exceções, quando utilizadas devem </a:t>
            </a:r>
          </a:p>
          <a:p>
            <a:r>
              <a:rPr lang="pt-BR" dirty="0" smtClean="0"/>
              <a:t>ser impressas de preferência com a imagem da palavra através do código </a:t>
            </a:r>
            <a:r>
              <a:rPr lang="pt-BR" dirty="0" err="1" smtClean="0"/>
              <a:t>Oort</a:t>
            </a:r>
            <a:r>
              <a:rPr lang="pt-BR" dirty="0" smtClean="0"/>
              <a:t> para evitar confusões</a:t>
            </a:r>
          </a:p>
          <a:p>
            <a:r>
              <a:rPr lang="pt-BR" dirty="0" smtClean="0"/>
              <a:t>até fixação do termo.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89016" y="1480542"/>
            <a:ext cx="9112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^v&lt;---   (Representação da palavra ódio)</a:t>
            </a:r>
            <a:endParaRPr lang="pt-BR" sz="36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742277" y="2198547"/>
            <a:ext cx="7153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Qualidade: É aquilo que transita em meio a divergência</a:t>
            </a:r>
          </a:p>
          <a:p>
            <a:r>
              <a:rPr lang="pt-BR" dirty="0" smtClean="0"/>
              <a:t>O conceito que integra dentro do contexto principal é ódio.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753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0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335" y="858016"/>
            <a:ext cx="492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[Regras associativas]: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58184" y="3803903"/>
            <a:ext cx="10557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Quando verbo (&lt;---&gt;) é influenciado por um objeto geralmente o significado do objeto</a:t>
            </a:r>
          </a:p>
          <a:p>
            <a:r>
              <a:rPr lang="pt-BR" dirty="0" smtClean="0"/>
              <a:t>é relacionado com a influência do sinal. Existem algumas exceções, quando utilizadas devem </a:t>
            </a:r>
          </a:p>
          <a:p>
            <a:r>
              <a:rPr lang="pt-BR" dirty="0" smtClean="0"/>
              <a:t>ser impressas de preferência com a imagem da palavra através do código </a:t>
            </a:r>
            <a:r>
              <a:rPr lang="pt-BR" dirty="0" err="1" smtClean="0"/>
              <a:t>Oort</a:t>
            </a:r>
            <a:r>
              <a:rPr lang="pt-BR" dirty="0" smtClean="0"/>
              <a:t> para evitar confusões</a:t>
            </a:r>
          </a:p>
          <a:p>
            <a:r>
              <a:rPr lang="pt-BR" dirty="0" smtClean="0"/>
              <a:t>até fixação do termo.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89016" y="1480542"/>
            <a:ext cx="9112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&lt;---&gt;|(Representação da palavra amor)</a:t>
            </a:r>
            <a:endParaRPr lang="pt-BR" sz="3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96065" y="2141618"/>
            <a:ext cx="7153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Qualidade: É aquilo que integra um caminho por meio de um conceito total ou único.</a:t>
            </a:r>
          </a:p>
          <a:p>
            <a:r>
              <a:rPr lang="pt-BR" dirty="0" smtClean="0"/>
              <a:t>O conceito que integra dentro do contexto principal é amor.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1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191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que se espera: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90918" y="3162748"/>
            <a:ext cx="111107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Contribuir para a aproximação de diversos idiomas locais;</a:t>
            </a:r>
          </a:p>
          <a:p>
            <a:endParaRPr lang="pt-BR" dirty="0"/>
          </a:p>
          <a:p>
            <a:r>
              <a:rPr lang="pt-BR" dirty="0" smtClean="0"/>
              <a:t>Contribuir para os primeiros contatos públicos com outras civilizações mais avançadas;</a:t>
            </a:r>
          </a:p>
          <a:p>
            <a:endParaRPr lang="pt-BR" dirty="0"/>
          </a:p>
          <a:p>
            <a:r>
              <a:rPr lang="pt-BR" dirty="0" smtClean="0"/>
              <a:t>Contribuir como uma linguagem acessível de informações básicas em ambientes públicos universalizados;</a:t>
            </a:r>
          </a:p>
          <a:p>
            <a:endParaRPr lang="pt-BR" dirty="0"/>
          </a:p>
          <a:p>
            <a:r>
              <a:rPr lang="pt-BR" dirty="0" smtClean="0"/>
              <a:t>Contribuir para uma melhor comunicação entre linguagens de máquinas.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39707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0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335" y="858016"/>
            <a:ext cx="492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[Regras associativas]: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58184" y="4298755"/>
            <a:ext cx="105015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Quando verbo (&lt;---) é influenciado por um sujeito geralmente o significado do verbo</a:t>
            </a:r>
          </a:p>
          <a:p>
            <a:r>
              <a:rPr lang="pt-BR" dirty="0" smtClean="0"/>
              <a:t>é relacionado com a influência do sinal de expansão. Existem algumas exceções, quando utilizadas </a:t>
            </a:r>
          </a:p>
          <a:p>
            <a:r>
              <a:rPr lang="pt-BR" dirty="0" smtClean="0"/>
              <a:t>devem ser impressas de preferência com a imagem da palavra através do código </a:t>
            </a:r>
            <a:r>
              <a:rPr lang="pt-BR" dirty="0" err="1" smtClean="0"/>
              <a:t>Oort</a:t>
            </a:r>
            <a:r>
              <a:rPr lang="pt-BR" dirty="0" smtClean="0"/>
              <a:t> para </a:t>
            </a:r>
          </a:p>
          <a:p>
            <a:r>
              <a:rPr lang="pt-BR" dirty="0" smtClean="0"/>
              <a:t>evitar confusões até fixação do termo.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89016" y="1480542"/>
            <a:ext cx="9112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|---|^|v.&lt;---  (Representação da palavra iluminação)</a:t>
            </a:r>
            <a:endParaRPr lang="pt-BR" sz="3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96065" y="2643691"/>
            <a:ext cx="8477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Qualidade: É aquilo que está totalizado por um caminho (luz) que ascende em um conceito único que vem de cima para baixo e transporta o pequeno para a expansão do caminho.</a:t>
            </a:r>
          </a:p>
          <a:p>
            <a:r>
              <a:rPr lang="pt-BR" dirty="0" smtClean="0"/>
              <a:t>O conceito que integra dentro do contexto principal é iluminação.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96430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0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335" y="858016"/>
            <a:ext cx="492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[Regras associativas]: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58184" y="4298755"/>
            <a:ext cx="105015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Quando verbo (&lt;---) é influenciado por um sujeito geralmente o significado do verbo</a:t>
            </a:r>
          </a:p>
          <a:p>
            <a:r>
              <a:rPr lang="pt-BR" dirty="0" smtClean="0"/>
              <a:t>é relacionado com a influência do sinal de expansão. Existem algumas exceções, quando utilizadas </a:t>
            </a:r>
          </a:p>
          <a:p>
            <a:r>
              <a:rPr lang="pt-BR" dirty="0" smtClean="0"/>
              <a:t>devem ser impressas de preferência com a imagem da palavra através do código </a:t>
            </a:r>
            <a:r>
              <a:rPr lang="pt-BR" dirty="0" err="1" smtClean="0"/>
              <a:t>Oort</a:t>
            </a:r>
            <a:r>
              <a:rPr lang="pt-BR" dirty="0" smtClean="0"/>
              <a:t> para </a:t>
            </a:r>
          </a:p>
          <a:p>
            <a:r>
              <a:rPr lang="pt-BR" dirty="0" smtClean="0"/>
              <a:t>evitar confusões até fixação do termo.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89016" y="1480542"/>
            <a:ext cx="9112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|---|^|v.&lt;---  </a:t>
            </a:r>
            <a:r>
              <a:rPr lang="pt-BR" sz="2400" dirty="0" smtClean="0"/>
              <a:t>(</a:t>
            </a:r>
            <a:r>
              <a:rPr lang="pt-BR" sz="2000" dirty="0" smtClean="0"/>
              <a:t>Representação da palavra iluminação)</a:t>
            </a:r>
            <a:endParaRPr lang="pt-BR" sz="3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96065" y="2643691"/>
            <a:ext cx="8477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Qualidade: É aquilo que está totalizado por um caminho (luz) que ascende em um conceito único que vem de cima para baixo e transporta o pequeno para a expansão do caminho.</a:t>
            </a:r>
          </a:p>
          <a:p>
            <a:r>
              <a:rPr lang="pt-BR" dirty="0" smtClean="0"/>
              <a:t>O conceito que integra dentro do contexto principal é iluminação.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96065" y="5970494"/>
            <a:ext cx="249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Outro exemplo: |^&lt;---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312174" y="5970494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(Representação da palavra salvação)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3658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0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335" y="858016"/>
            <a:ext cx="492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[Regras associativas]: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58184" y="4298755"/>
            <a:ext cx="104166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Quando verbo (&lt;---) é influenciado por um sujeito geralmente o significado do verbo</a:t>
            </a:r>
          </a:p>
          <a:p>
            <a:r>
              <a:rPr lang="pt-BR" dirty="0" smtClean="0"/>
              <a:t>é relacionado com a influência do sinal de expansão. Na relação de desiguais (prioridade) [|.]</a:t>
            </a:r>
          </a:p>
          <a:p>
            <a:r>
              <a:rPr lang="pt-BR" dirty="0" smtClean="0"/>
              <a:t>o mais próximo do verbo assume a influência verbal. Existem algumas exceções, quando utilizadas </a:t>
            </a:r>
          </a:p>
          <a:p>
            <a:r>
              <a:rPr lang="pt-BR" dirty="0" smtClean="0"/>
              <a:t>devem ser impressas de preferência com a imagem da palavra através do código </a:t>
            </a:r>
            <a:r>
              <a:rPr lang="pt-BR" dirty="0" err="1" smtClean="0"/>
              <a:t>Oort</a:t>
            </a:r>
            <a:r>
              <a:rPr lang="pt-BR" dirty="0" smtClean="0"/>
              <a:t> para </a:t>
            </a:r>
          </a:p>
          <a:p>
            <a:r>
              <a:rPr lang="pt-BR" dirty="0" smtClean="0"/>
              <a:t>evitar confusões até fixação do termo.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89016" y="1480542"/>
            <a:ext cx="91120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&lt;&gt;v.|&lt;---</a:t>
            </a:r>
            <a:r>
              <a:rPr lang="pt-BR" sz="2400" dirty="0" smtClean="0"/>
              <a:t>(</a:t>
            </a:r>
            <a:r>
              <a:rPr lang="pt-BR" sz="2000" dirty="0" smtClean="0"/>
              <a:t>Representação da palavra Salvação – para todos)</a:t>
            </a:r>
          </a:p>
          <a:p>
            <a:r>
              <a:rPr lang="pt-BR" sz="3600" dirty="0" smtClean="0"/>
              <a:t>&lt;&gt;v|.&lt;---</a:t>
            </a:r>
            <a:r>
              <a:rPr lang="pt-BR" sz="2400" dirty="0" smtClean="0"/>
              <a:t>(</a:t>
            </a:r>
            <a:r>
              <a:rPr lang="pt-BR" sz="2000" dirty="0" smtClean="0"/>
              <a:t>Representação da palavra Salvação – para o pequeno)</a:t>
            </a:r>
            <a:endParaRPr lang="pt-BR" sz="3600" dirty="0" smtClean="0"/>
          </a:p>
          <a:p>
            <a:endParaRPr lang="pt-BR" sz="3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96065" y="2643691"/>
            <a:ext cx="8477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Qualidade: É aquilo que se formou do vazio para o pequeno e o grande e expandiu pelo caminho.</a:t>
            </a:r>
          </a:p>
          <a:p>
            <a:r>
              <a:rPr lang="pt-BR" dirty="0" smtClean="0"/>
              <a:t>Qualidade: É aquilo que se formou do vazio para o grande que expandiu para o pequeno.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96065" y="5970494"/>
            <a:ext cx="249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Outro exemplo: |^&lt;---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312174" y="5970494"/>
            <a:ext cx="396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(Representação da palavra salvação)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7895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0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335" y="858016"/>
            <a:ext cx="492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[Regras associativas]: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58184" y="4298755"/>
            <a:ext cx="104166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Quando verbo (&gt;---) é influenciado por um sujeito geralmente o significado do verbo</a:t>
            </a:r>
          </a:p>
          <a:p>
            <a:r>
              <a:rPr lang="pt-BR" dirty="0" smtClean="0"/>
              <a:t>é relacionado com a influência do sinal de expansão. Na relação de desiguais (prioridade) [|.]</a:t>
            </a:r>
          </a:p>
          <a:p>
            <a:r>
              <a:rPr lang="pt-BR" dirty="0" smtClean="0"/>
              <a:t>O mais próximo do verbo assume a influência verbal. Existem algumas exceções, quando utilizadas </a:t>
            </a:r>
          </a:p>
          <a:p>
            <a:r>
              <a:rPr lang="pt-BR" dirty="0" smtClean="0"/>
              <a:t>devem ser impressas de preferência com a imagem da palavra através do código </a:t>
            </a:r>
            <a:r>
              <a:rPr lang="pt-BR" dirty="0" err="1" smtClean="0"/>
              <a:t>Oort</a:t>
            </a:r>
            <a:r>
              <a:rPr lang="pt-BR" dirty="0" smtClean="0"/>
              <a:t> para </a:t>
            </a:r>
          </a:p>
          <a:p>
            <a:r>
              <a:rPr lang="pt-BR" dirty="0" smtClean="0"/>
              <a:t>evitar confusões até fixação do termo.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89016" y="1480542"/>
            <a:ext cx="91120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&lt;&gt;v.|&gt;---</a:t>
            </a:r>
            <a:r>
              <a:rPr lang="pt-BR" sz="2400" dirty="0" smtClean="0"/>
              <a:t>(</a:t>
            </a:r>
            <a:r>
              <a:rPr lang="pt-BR" sz="2000" dirty="0" smtClean="0"/>
              <a:t>Representação da palavra Nascimento– para todos)</a:t>
            </a:r>
          </a:p>
          <a:p>
            <a:r>
              <a:rPr lang="pt-BR" sz="3600" dirty="0" smtClean="0"/>
              <a:t>&lt;&gt;v|.&gt;---</a:t>
            </a:r>
            <a:r>
              <a:rPr lang="pt-BR" sz="2400" dirty="0" smtClean="0"/>
              <a:t>(</a:t>
            </a:r>
            <a:r>
              <a:rPr lang="pt-BR" sz="2000" dirty="0" smtClean="0"/>
              <a:t>Representação da palavra Nascimento – para o pequeno)</a:t>
            </a:r>
            <a:endParaRPr lang="pt-BR" sz="3600" dirty="0" smtClean="0"/>
          </a:p>
          <a:p>
            <a:endParaRPr lang="pt-BR" sz="3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96065" y="2643691"/>
            <a:ext cx="8477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Qualidade: É aquilo que se formou do vazio para o pequeno e o grande e convergiu pelo caminho.</a:t>
            </a:r>
          </a:p>
          <a:p>
            <a:r>
              <a:rPr lang="pt-BR" dirty="0" smtClean="0"/>
              <a:t>Qualidade: É aquilo que se formou do vazio para o grande que expandiu para o pequeno.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75018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0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335" y="858016"/>
            <a:ext cx="492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 [Regras associativas]: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58184" y="4298755"/>
            <a:ext cx="104166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Quando verbo (&gt;---) é influenciado por um sujeito geralmente o significado do verbo</a:t>
            </a:r>
          </a:p>
          <a:p>
            <a:r>
              <a:rPr lang="pt-BR" dirty="0" smtClean="0"/>
              <a:t>é relacionado com a influência do sinal de expansão. Na relação de desiguais (prioridade) [|.]</a:t>
            </a:r>
          </a:p>
          <a:p>
            <a:r>
              <a:rPr lang="pt-BR" dirty="0" smtClean="0"/>
              <a:t>O mais próximo do verbo assume a influência verbal. Existem algumas exceções, quando utilizadas </a:t>
            </a:r>
          </a:p>
          <a:p>
            <a:r>
              <a:rPr lang="pt-BR" dirty="0" smtClean="0"/>
              <a:t>devem ser impressas de preferência com a imagem da palavra através do código </a:t>
            </a:r>
            <a:r>
              <a:rPr lang="pt-BR" dirty="0" err="1" smtClean="0"/>
              <a:t>Oort</a:t>
            </a:r>
            <a:r>
              <a:rPr lang="pt-BR" dirty="0" smtClean="0"/>
              <a:t> para </a:t>
            </a:r>
          </a:p>
          <a:p>
            <a:r>
              <a:rPr lang="pt-BR" dirty="0" smtClean="0"/>
              <a:t>evitar confusões até fixação do termo.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89016" y="1480542"/>
            <a:ext cx="91120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|^---^</a:t>
            </a:r>
            <a:r>
              <a:rPr lang="pt-BR" sz="2400" dirty="0" smtClean="0"/>
              <a:t>(</a:t>
            </a:r>
            <a:r>
              <a:rPr lang="pt-BR" sz="2000" dirty="0" smtClean="0"/>
              <a:t>Representação da palavra Livro – da família da literatura e mensagem)</a:t>
            </a:r>
          </a:p>
          <a:p>
            <a:r>
              <a:rPr lang="pt-BR" sz="3600" dirty="0" smtClean="0"/>
              <a:t>|v---v </a:t>
            </a:r>
            <a:r>
              <a:rPr lang="pt-BR" sz="2000" dirty="0" smtClean="0"/>
              <a:t>Representação da palavra Livro – da família de obras consagradas)</a:t>
            </a:r>
            <a:endParaRPr lang="pt-BR" sz="3600" dirty="0" smtClean="0"/>
          </a:p>
          <a:p>
            <a:endParaRPr lang="pt-BR" sz="3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806426" y="2983953"/>
            <a:ext cx="847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Qualidade: É o que está unido que ascende (sobe) o caminho.</a:t>
            </a:r>
          </a:p>
          <a:p>
            <a:r>
              <a:rPr lang="pt-BR" dirty="0" smtClean="0"/>
              <a:t>Qualidade: É o que está unido que descente (desce) o caminho.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54656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650" y="3268"/>
            <a:ext cx="6215919" cy="64874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47954" y="6440381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7986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47954" y="6440381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808" y="146045"/>
            <a:ext cx="7859222" cy="596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673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47954" y="6440381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pic>
        <p:nvPicPr>
          <p:cNvPr id="2050" name="Picture 2" descr="http://www.lenderbook.com/layout/Lender%5bBook%5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99" y="430106"/>
            <a:ext cx="3333750" cy="601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393" y="3849581"/>
            <a:ext cx="3343275" cy="25908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467393" y="85861"/>
            <a:ext cx="42845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&lt;^v&gt;| Pensamento</a:t>
            </a:r>
          </a:p>
          <a:p>
            <a:r>
              <a:rPr lang="pt-BR" dirty="0" smtClean="0"/>
              <a:t>|&lt;^v&gt; Pensador</a:t>
            </a:r>
          </a:p>
          <a:p>
            <a:r>
              <a:rPr lang="pt-BR" dirty="0"/>
              <a:t>|&lt;^v&gt;&gt;&gt; </a:t>
            </a:r>
            <a:r>
              <a:rPr lang="pt-BR" dirty="0" smtClean="0"/>
              <a:t>raciocínio</a:t>
            </a:r>
          </a:p>
          <a:p>
            <a:r>
              <a:rPr lang="pt-BR" dirty="0"/>
              <a:t>.v---v*.---&gt;&gt;&gt;  </a:t>
            </a:r>
            <a:r>
              <a:rPr lang="pt-BR" dirty="0" smtClean="0"/>
              <a:t>galinha</a:t>
            </a:r>
          </a:p>
          <a:p>
            <a:r>
              <a:rPr lang="pt-BR" dirty="0" smtClean="0"/>
              <a:t>.v---v*.---&gt;&gt;&gt; v*---&gt;&gt;&gt; galinha</a:t>
            </a:r>
          </a:p>
          <a:p>
            <a:r>
              <a:rPr lang="pt-BR" dirty="0"/>
              <a:t>.v---v*.^---^---.---&gt;&gt;&gt; v*---&gt;&gt;&gt; </a:t>
            </a:r>
            <a:r>
              <a:rPr lang="pt-BR" dirty="0" smtClean="0"/>
              <a:t>galinha</a:t>
            </a:r>
          </a:p>
          <a:p>
            <a:r>
              <a:rPr lang="pt-BR" dirty="0"/>
              <a:t>|&lt;^v&gt;&gt;&gt; razão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&lt;^</a:t>
            </a:r>
            <a:r>
              <a:rPr lang="pt-BR" dirty="0"/>
              <a:t>v&gt;&gt;&gt;| raciocínio</a:t>
            </a:r>
          </a:p>
          <a:p>
            <a:r>
              <a:rPr lang="pt-BR" dirty="0"/>
              <a:t>.&lt;^v&gt;&gt;&gt;  intuição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&lt;^v&gt;&gt;&gt;.&lt;| &gt;|  sensação</a:t>
            </a:r>
          </a:p>
          <a:p>
            <a:r>
              <a:rPr lang="pt-BR" dirty="0" smtClean="0"/>
              <a:t>&lt;^v&gt;&gt;&gt;.&lt;&lt;^v&gt;|&gt;&gt;|  conceito</a:t>
            </a:r>
          </a:p>
          <a:p>
            <a:r>
              <a:rPr lang="pt-BR" dirty="0"/>
              <a:t>.&gt;..&gt;...&gt;....&gt;.....&gt;</a:t>
            </a:r>
            <a:r>
              <a:rPr lang="pt-BR" dirty="0" smtClean="0"/>
              <a:t>I</a:t>
            </a:r>
          </a:p>
          <a:p>
            <a:r>
              <a:rPr lang="pt-BR" dirty="0"/>
              <a:t>&lt;.|&gt;&lt;.&gt;^&lt;|&gt;  separar o joio do trigo</a:t>
            </a:r>
          </a:p>
        </p:txBody>
      </p:sp>
    </p:spTree>
    <p:extLst>
      <p:ext uri="{BB962C8B-B14F-4D97-AF65-F5344CB8AC3E}">
        <p14:creationId xmlns:p14="http://schemas.microsoft.com/office/powerpoint/2010/main" val="40782245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47954" y="6440381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pic>
        <p:nvPicPr>
          <p:cNvPr id="4098" name="Picture 2" descr="http://www.lenderbook.com/layout/Mestre-Jes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13" y="1735698"/>
            <a:ext cx="4572000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2901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47954" y="6440381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pic>
        <p:nvPicPr>
          <p:cNvPr id="5122" name="Picture 2" descr="http://www.lenderbook.com/layout/Maestra-Mar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933" y="2309309"/>
            <a:ext cx="333375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649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19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Valor Econômico: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90918" y="3162748"/>
            <a:ext cx="1036892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Espera-se movimentar em transações com o código aproximadamente</a:t>
            </a:r>
          </a:p>
          <a:p>
            <a:r>
              <a:rPr lang="pt-BR" dirty="0" smtClean="0"/>
              <a:t> 10 trilhões de dólares em 100 anos de atividades com a estrutura de ideogramas.</a:t>
            </a:r>
          </a:p>
          <a:p>
            <a:endParaRPr lang="pt-BR" dirty="0" smtClean="0"/>
          </a:p>
          <a:p>
            <a:r>
              <a:rPr lang="pt-BR" dirty="0" smtClean="0"/>
              <a:t>Professores de quaisquer modalidades são isentos das taxas de comercialização da linguagem </a:t>
            </a:r>
            <a:r>
              <a:rPr lang="pt-BR" dirty="0" err="1" smtClean="0"/>
              <a:t>Oort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Consultorias da linguagem preço a combinar lenderbook@gmail.com</a:t>
            </a:r>
          </a:p>
          <a:p>
            <a:endParaRPr lang="pt-BR" dirty="0" smtClean="0"/>
          </a:p>
          <a:p>
            <a:r>
              <a:rPr lang="pt-BR" dirty="0" smtClean="0"/>
              <a:t>Sugere-se a retribuição pela tradução da informação no plano de valor que o usuário </a:t>
            </a:r>
          </a:p>
          <a:p>
            <a:r>
              <a:rPr lang="pt-BR" dirty="0" smtClean="0"/>
              <a:t>Identificar um ganho proporcional da informação para seu negócio em que o cliente</a:t>
            </a:r>
          </a:p>
          <a:p>
            <a:r>
              <a:rPr lang="pt-BR" dirty="0"/>
              <a:t>s</a:t>
            </a:r>
            <a:r>
              <a:rPr lang="pt-BR" dirty="0" smtClean="0"/>
              <a:t>e sentir cômodo.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99093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47954" y="6440381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2162631" y="3141232"/>
            <a:ext cx="7422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>
                <a:solidFill>
                  <a:schemeClr val="accent2">
                    <a:lumMod val="50000"/>
                  </a:schemeClr>
                </a:solidFill>
              </a:rPr>
              <a:t>INICÍO DE GRANDES TRABALHOS</a:t>
            </a:r>
            <a:endParaRPr lang="pt-BR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9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235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Permissão do Acesso: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04856" y="3162748"/>
            <a:ext cx="82080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É UM CÓDIGO DE ACESSO LIVRE, NINGUÉM PODE PATENTIAR OU RETER O CÓDIGO SOB PRETEXTO DE EXCLUSIVIDADE.</a:t>
            </a:r>
          </a:p>
          <a:p>
            <a:endParaRPr lang="pt-BR" dirty="0"/>
          </a:p>
          <a:p>
            <a:r>
              <a:rPr lang="pt-BR" dirty="0" smtClean="0"/>
              <a:t>                               CÓDIGO DE ACESSO LIVRE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380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2355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Linguagem Conceito: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90918" y="3162748"/>
            <a:ext cx="1005114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um código de linguagem para 8 bits. É formado por uma linguagem que carrega</a:t>
            </a:r>
          </a:p>
          <a:p>
            <a:r>
              <a:rPr lang="pt-BR" dirty="0" smtClean="0"/>
              <a:t>Propriedades físicas que podem ser universalmente interpretadas. O objeto mais </a:t>
            </a:r>
          </a:p>
          <a:p>
            <a:r>
              <a:rPr lang="pt-BR" dirty="0" smtClean="0"/>
              <a:t>Avançado da estrutura gráfica é a utilização aeroespacial com a finalidade de estabelecer</a:t>
            </a:r>
          </a:p>
          <a:p>
            <a:r>
              <a:rPr lang="pt-BR" dirty="0" smtClean="0"/>
              <a:t>relações comerciais com outros planetas. </a:t>
            </a:r>
          </a:p>
          <a:p>
            <a:endParaRPr lang="pt-BR" dirty="0"/>
          </a:p>
          <a:p>
            <a:r>
              <a:rPr lang="pt-BR" dirty="0" smtClean="0"/>
              <a:t>É uma linguagem que nomeia propriedades físicas que se integrada na mente gera o sentido do</a:t>
            </a:r>
          </a:p>
          <a:p>
            <a:r>
              <a:rPr lang="pt-BR" dirty="0" smtClean="0"/>
              <a:t>signo propagado.</a:t>
            </a:r>
          </a:p>
          <a:p>
            <a:endParaRPr lang="pt-BR" dirty="0"/>
          </a:p>
          <a:p>
            <a:r>
              <a:rPr lang="pt-BR" dirty="0" smtClean="0"/>
              <a:t>Esta linguagem irá modernizar os aparelhos celulares para transmissão de informações para</a:t>
            </a:r>
          </a:p>
          <a:p>
            <a:r>
              <a:rPr lang="pt-BR" dirty="0" smtClean="0"/>
              <a:t>a 10ª geração de aparelhos Móveis.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202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288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Concepção da Linguagem: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90918" y="3162748"/>
            <a:ext cx="91534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 estrutura de grafos foi trabalhada com interação de equipagem de conexão mental</a:t>
            </a:r>
          </a:p>
          <a:p>
            <a:r>
              <a:rPr lang="pt-BR" dirty="0" smtClean="0"/>
              <a:t>remota, onde o tradutor (Max Diniz Cruzeiro) absorveu uma frequência cerebral, </a:t>
            </a:r>
          </a:p>
          <a:p>
            <a:r>
              <a:rPr lang="pt-BR" dirty="0" smtClean="0"/>
              <a:t>semelhante a um processo mediúnico, que convergiu para o padrão observado para a</a:t>
            </a:r>
          </a:p>
          <a:p>
            <a:r>
              <a:rPr lang="pt-BR" dirty="0" smtClean="0"/>
              <a:t>estrutura de linguagem. Supõe-se que a fonte de formação do sinal tenha procedência</a:t>
            </a:r>
          </a:p>
          <a:p>
            <a:r>
              <a:rPr lang="pt-BR" dirty="0" smtClean="0"/>
              <a:t>Em Órion, na </a:t>
            </a:r>
            <a:r>
              <a:rPr lang="pt-BR" dirty="0" err="1" smtClean="0"/>
              <a:t>subrregião</a:t>
            </a:r>
            <a:r>
              <a:rPr lang="pt-BR" dirty="0" smtClean="0"/>
              <a:t> conhecida como Sirius B.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302079" y="4756944"/>
            <a:ext cx="35878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---.|*&lt;^v&gt;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21620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27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94913" y="3840797"/>
            <a:ext cx="8951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o conceito físico que simboliza o pulso que se projeta em uma direção, no qual </a:t>
            </a:r>
          </a:p>
          <a:p>
            <a:r>
              <a:rPr lang="pt-BR" dirty="0" err="1" smtClean="0"/>
              <a:t>Neurolinguisticamente</a:t>
            </a:r>
            <a:r>
              <a:rPr lang="pt-BR" dirty="0" smtClean="0"/>
              <a:t> se conecta com trajeto, caminho, estrada, via, acesso, local,</a:t>
            </a:r>
          </a:p>
          <a:p>
            <a:r>
              <a:rPr lang="pt-BR" dirty="0" smtClean="0"/>
              <a:t>Chão, plano, terra, superfície, percurso, sentido, local onde fato é desencadeado ...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64949" y="2825134"/>
            <a:ext cx="10310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---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309208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50" y="633217"/>
            <a:ext cx="1739900" cy="1397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8184" y="6490720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</a:rPr>
              <a:t>LenderBook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©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72753" y="6390042"/>
            <a:ext cx="494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NEUROCIENTISTA CLÍNICO – Max Diniz Cruzeiro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90918" y="2366682"/>
            <a:ext cx="27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Apresentação do código: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94913" y="3840797"/>
            <a:ext cx="87655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É um conceito físico para a fração de um movimento, de significado reduzido,</a:t>
            </a:r>
          </a:p>
          <a:p>
            <a:r>
              <a:rPr lang="pt-BR" dirty="0" smtClean="0"/>
              <a:t>pequeno, de baixa amplitude, de estágio inicial, insignificante, pouco, humildade,</a:t>
            </a:r>
          </a:p>
          <a:p>
            <a:r>
              <a:rPr lang="pt-BR" dirty="0" smtClean="0"/>
              <a:t>diminuto, aquilo que precisa passar por evolução,...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629206" y="2551348"/>
            <a:ext cx="4667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/>
              <a:t>.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2651173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</TotalTime>
  <Words>2545</Words>
  <Application>Microsoft Office PowerPoint</Application>
  <PresentationFormat>Widescreen</PresentationFormat>
  <Paragraphs>306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4" baseType="lpstr">
      <vt:lpstr>Arial</vt:lpstr>
      <vt:lpstr>Trebuchet MS</vt:lpstr>
      <vt:lpstr>Wingdings 3</vt:lpstr>
      <vt:lpstr>Facetado</vt:lpstr>
      <vt:lpstr>Linguagem Oort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Linguagem Oort</dc:title>
  <dc:creator>Max</dc:creator>
  <cp:lastModifiedBy>Max</cp:lastModifiedBy>
  <cp:revision>54</cp:revision>
  <dcterms:created xsi:type="dcterms:W3CDTF">2018-02-08T20:03:45Z</dcterms:created>
  <dcterms:modified xsi:type="dcterms:W3CDTF">2018-02-08T23:57:05Z</dcterms:modified>
</cp:coreProperties>
</file>