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pt-BR" smtClean="0"/>
              <a:t>Clique para editar o título mestre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ADCD9414-C30F-4948-89DB-0B01C200D9AD}" type="datetimeFigureOut">
              <a:rPr lang="pt-BR" smtClean="0"/>
              <a:t>03/09/2016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a:xfrm>
            <a:off x="9255346" y="2750337"/>
            <a:ext cx="1171888" cy="1356442"/>
          </a:xfrm>
        </p:spPr>
        <p:txBody>
          <a:bodyPr/>
          <a:lstStyle/>
          <a:p>
            <a:fld id="{C59E2D90-465E-453F-9498-D83EFB8E659C}" type="slidenum">
              <a:rPr lang="pt-BR" smtClean="0"/>
              <a:t>‹nº›</a:t>
            </a:fld>
            <a:endParaRPr lang="pt-BR"/>
          </a:p>
        </p:txBody>
      </p:sp>
    </p:spTree>
    <p:extLst>
      <p:ext uri="{BB962C8B-B14F-4D97-AF65-F5344CB8AC3E}">
        <p14:creationId xmlns:p14="http://schemas.microsoft.com/office/powerpoint/2010/main" val="1404427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ADCD9414-C30F-4948-89DB-0B01C200D9AD}" type="datetimeFigureOut">
              <a:rPr lang="pt-BR" smtClean="0"/>
              <a:t>03/09/2016</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a:xfrm>
            <a:off x="10729455" y="4711309"/>
            <a:ext cx="1154151" cy="1090789"/>
          </a:xfrm>
        </p:spPr>
        <p:txBody>
          <a:bodyPr/>
          <a:lstStyle/>
          <a:p>
            <a:fld id="{C59E2D90-465E-453F-9498-D83EFB8E659C}" type="slidenum">
              <a:rPr lang="pt-BR" smtClean="0"/>
              <a:t>‹nº›</a:t>
            </a:fld>
            <a:endParaRPr lang="pt-BR"/>
          </a:p>
        </p:txBody>
      </p:sp>
    </p:spTree>
    <p:extLst>
      <p:ext uri="{BB962C8B-B14F-4D97-AF65-F5344CB8AC3E}">
        <p14:creationId xmlns:p14="http://schemas.microsoft.com/office/powerpoint/2010/main" val="3779189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pt-BR" smtClean="0"/>
              <a:t>Clique para editar o título mestre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ADCD9414-C30F-4948-89DB-0B01C200D9AD}" type="datetimeFigureOut">
              <a:rPr lang="pt-BR" smtClean="0"/>
              <a:t>03/09/2016</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a:xfrm>
            <a:off x="10729455" y="4711615"/>
            <a:ext cx="1154151" cy="1090789"/>
          </a:xfrm>
        </p:spPr>
        <p:txBody>
          <a:bodyPr/>
          <a:lstStyle/>
          <a:p>
            <a:fld id="{C59E2D90-465E-453F-9498-D83EFB8E659C}" type="slidenum">
              <a:rPr lang="pt-BR" smtClean="0"/>
              <a:t>‹nº›</a:t>
            </a:fld>
            <a:endParaRPr lang="pt-BR"/>
          </a:p>
        </p:txBody>
      </p:sp>
    </p:spTree>
    <p:extLst>
      <p:ext uri="{BB962C8B-B14F-4D97-AF65-F5344CB8AC3E}">
        <p14:creationId xmlns:p14="http://schemas.microsoft.com/office/powerpoint/2010/main" val="372809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pt-BR" smtClean="0"/>
              <a:t>Clique para editar o título mestre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ADCD9414-C30F-4948-89DB-0B01C200D9AD}" type="datetimeFigureOut">
              <a:rPr lang="pt-BR" smtClean="0"/>
              <a:t>03/09/2016</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a:xfrm>
            <a:off x="10729455" y="4709925"/>
            <a:ext cx="1154151" cy="1090789"/>
          </a:xfrm>
        </p:spPr>
        <p:txBody>
          <a:bodyPr/>
          <a:lstStyle/>
          <a:p>
            <a:fld id="{C59E2D90-465E-453F-9498-D83EFB8E659C}" type="slidenum">
              <a:rPr lang="pt-BR" smtClean="0"/>
              <a:t>‹nº›</a:t>
            </a:fld>
            <a:endParaRPr lang="pt-BR"/>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2042665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pt-BR" smtClean="0"/>
              <a:t>Clique para editar o título mestre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ADCD9414-C30F-4948-89DB-0B01C200D9AD}" type="datetimeFigureOut">
              <a:rPr lang="pt-BR" smtClean="0"/>
              <a:t>03/09/2016</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a:xfrm>
            <a:off x="10729455" y="4709925"/>
            <a:ext cx="1154151" cy="1090789"/>
          </a:xfrm>
        </p:spPr>
        <p:txBody>
          <a:bodyPr/>
          <a:lstStyle/>
          <a:p>
            <a:fld id="{C59E2D90-465E-453F-9498-D83EFB8E659C}" type="slidenum">
              <a:rPr lang="pt-BR" smtClean="0"/>
              <a:t>‹nº›</a:t>
            </a:fld>
            <a:endParaRPr lang="pt-BR"/>
          </a:p>
        </p:txBody>
      </p:sp>
    </p:spTree>
    <p:extLst>
      <p:ext uri="{BB962C8B-B14F-4D97-AF65-F5344CB8AC3E}">
        <p14:creationId xmlns:p14="http://schemas.microsoft.com/office/powerpoint/2010/main" val="2391390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nas">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pt-BR" smtClean="0"/>
              <a:t>Clique para editar o título mestre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3" name="Date Placeholder 2"/>
          <p:cNvSpPr>
            <a:spLocks noGrp="1"/>
          </p:cNvSpPr>
          <p:nvPr>
            <p:ph type="dt" sz="half" idx="10"/>
          </p:nvPr>
        </p:nvSpPr>
        <p:spPr/>
        <p:txBody>
          <a:bodyPr/>
          <a:lstStyle/>
          <a:p>
            <a:fld id="{ADCD9414-C30F-4948-89DB-0B01C200D9AD}" type="datetimeFigureOut">
              <a:rPr lang="pt-BR" smtClean="0"/>
              <a:t>03/09/2016</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C59E2D90-465E-453F-9498-D83EFB8E659C}" type="slidenum">
              <a:rPr lang="pt-BR" smtClean="0"/>
              <a:t>‹nº›</a:t>
            </a:fld>
            <a:endParaRPr lang="pt-BR"/>
          </a:p>
        </p:txBody>
      </p:sp>
    </p:spTree>
    <p:extLst>
      <p:ext uri="{BB962C8B-B14F-4D97-AF65-F5344CB8AC3E}">
        <p14:creationId xmlns:p14="http://schemas.microsoft.com/office/powerpoint/2010/main" val="28851465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nas de Imagem">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pt-BR" smtClean="0"/>
              <a:t>Clique para editar o título mestre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3" name="Date Placeholder 2"/>
          <p:cNvSpPr>
            <a:spLocks noGrp="1"/>
          </p:cNvSpPr>
          <p:nvPr>
            <p:ph type="dt" sz="half" idx="10"/>
          </p:nvPr>
        </p:nvSpPr>
        <p:spPr/>
        <p:txBody>
          <a:bodyPr/>
          <a:lstStyle/>
          <a:p>
            <a:fld id="{ADCD9414-C30F-4948-89DB-0B01C200D9AD}" type="datetimeFigureOut">
              <a:rPr lang="pt-BR" smtClean="0"/>
              <a:t>03/09/2016</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C59E2D90-465E-453F-9498-D83EFB8E659C}" type="slidenum">
              <a:rPr lang="pt-BR" smtClean="0"/>
              <a:t>‹nº›</a:t>
            </a:fld>
            <a:endParaRPr lang="pt-BR"/>
          </a:p>
        </p:txBody>
      </p:sp>
    </p:spTree>
    <p:extLst>
      <p:ext uri="{BB962C8B-B14F-4D97-AF65-F5344CB8AC3E}">
        <p14:creationId xmlns:p14="http://schemas.microsoft.com/office/powerpoint/2010/main" val="1019836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ADCD9414-C30F-4948-89DB-0B01C200D9AD}" type="datetimeFigureOut">
              <a:rPr lang="pt-BR" smtClean="0"/>
              <a:t>03/09/2016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C59E2D90-465E-453F-9498-D83EFB8E659C}" type="slidenum">
              <a:rPr lang="pt-BR" smtClean="0"/>
              <a:t>‹nº›</a:t>
            </a:fld>
            <a:endParaRPr lang="pt-BR"/>
          </a:p>
        </p:txBody>
      </p:sp>
    </p:spTree>
    <p:extLst>
      <p:ext uri="{BB962C8B-B14F-4D97-AF65-F5344CB8AC3E}">
        <p14:creationId xmlns:p14="http://schemas.microsoft.com/office/powerpoint/2010/main" val="12767480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ADCD9414-C30F-4948-89DB-0B01C200D9AD}" type="datetimeFigureOut">
              <a:rPr lang="pt-BR" smtClean="0"/>
              <a:t>03/09/2016</a:t>
            </a:fld>
            <a:endParaRPr lang="pt-BR"/>
          </a:p>
        </p:txBody>
      </p:sp>
      <p:sp>
        <p:nvSpPr>
          <p:cNvPr id="5" name="Footer Placeholder 4"/>
          <p:cNvSpPr>
            <a:spLocks noGrp="1"/>
          </p:cNvSpPr>
          <p:nvPr>
            <p:ph type="ftr" sz="quarter" idx="11"/>
          </p:nvPr>
        </p:nvSpPr>
        <p:spPr>
          <a:xfrm>
            <a:off x="680321" y="5936188"/>
            <a:ext cx="6126805" cy="365125"/>
          </a:xfrm>
        </p:spPr>
        <p:txBody>
          <a:bodyPr/>
          <a:lstStyle/>
          <a:p>
            <a:endParaRPr lang="pt-BR"/>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C59E2D90-465E-453F-9498-D83EFB8E659C}" type="slidenum">
              <a:rPr lang="pt-BR" smtClean="0"/>
              <a:t>‹nº›</a:t>
            </a:fld>
            <a:endParaRPr lang="pt-BR"/>
          </a:p>
        </p:txBody>
      </p:sp>
    </p:spTree>
    <p:extLst>
      <p:ext uri="{BB962C8B-B14F-4D97-AF65-F5344CB8AC3E}">
        <p14:creationId xmlns:p14="http://schemas.microsoft.com/office/powerpoint/2010/main" val="2289390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ADCD9414-C30F-4948-89DB-0B01C200D9AD}" type="datetimeFigureOut">
              <a:rPr lang="pt-BR" smtClean="0"/>
              <a:t>03/09/2016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C59E2D90-465E-453F-9498-D83EFB8E659C}" type="slidenum">
              <a:rPr lang="pt-BR" smtClean="0"/>
              <a:t>‹nº›</a:t>
            </a:fld>
            <a:endParaRPr lang="pt-BR"/>
          </a:p>
        </p:txBody>
      </p:sp>
    </p:spTree>
    <p:extLst>
      <p:ext uri="{BB962C8B-B14F-4D97-AF65-F5344CB8AC3E}">
        <p14:creationId xmlns:p14="http://schemas.microsoft.com/office/powerpoint/2010/main" val="209062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pt-BR" smtClean="0"/>
              <a:t>Clique para editar o título mestre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ADCD9414-C30F-4948-89DB-0B01C200D9AD}" type="datetimeFigureOut">
              <a:rPr lang="pt-BR" smtClean="0"/>
              <a:t>03/09/2016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a:xfrm>
            <a:off x="10729455" y="2869895"/>
            <a:ext cx="1154151" cy="1090789"/>
          </a:xfrm>
        </p:spPr>
        <p:txBody>
          <a:bodyPr/>
          <a:lstStyle/>
          <a:p>
            <a:fld id="{C59E2D90-465E-453F-9498-D83EFB8E659C}" type="slidenum">
              <a:rPr lang="pt-BR" smtClean="0"/>
              <a:t>‹nº›</a:t>
            </a:fld>
            <a:endParaRPr lang="pt-BR"/>
          </a:p>
        </p:txBody>
      </p:sp>
    </p:spTree>
    <p:extLst>
      <p:ext uri="{BB962C8B-B14F-4D97-AF65-F5344CB8AC3E}">
        <p14:creationId xmlns:p14="http://schemas.microsoft.com/office/powerpoint/2010/main" val="3556588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ADCD9414-C30F-4948-89DB-0B01C200D9AD}" type="datetimeFigureOut">
              <a:rPr lang="pt-BR" smtClean="0"/>
              <a:t>03/09/2016</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C59E2D90-465E-453F-9498-D83EFB8E659C}" type="slidenum">
              <a:rPr lang="pt-BR" smtClean="0"/>
              <a:t>‹nº›</a:t>
            </a:fld>
            <a:endParaRPr lang="pt-BR"/>
          </a:p>
        </p:txBody>
      </p:sp>
    </p:spTree>
    <p:extLst>
      <p:ext uri="{BB962C8B-B14F-4D97-AF65-F5344CB8AC3E}">
        <p14:creationId xmlns:p14="http://schemas.microsoft.com/office/powerpoint/2010/main" val="3099480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680322" y="3030008"/>
            <a:ext cx="4698355" cy="2906179"/>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5594123" y="3030008"/>
            <a:ext cx="4700059" cy="2906179"/>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ADCD9414-C30F-4948-89DB-0B01C200D9AD}" type="datetimeFigureOut">
              <a:rPr lang="pt-BR" smtClean="0"/>
              <a:t>03/09/2016</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C59E2D90-465E-453F-9498-D83EFB8E659C}" type="slidenum">
              <a:rPr lang="pt-BR" smtClean="0"/>
              <a:t>‹nº›</a:t>
            </a:fld>
            <a:endParaRPr lang="pt-BR"/>
          </a:p>
        </p:txBody>
      </p:sp>
    </p:spTree>
    <p:extLst>
      <p:ext uri="{BB962C8B-B14F-4D97-AF65-F5344CB8AC3E}">
        <p14:creationId xmlns:p14="http://schemas.microsoft.com/office/powerpoint/2010/main" val="1912389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ADCD9414-C30F-4948-89DB-0B01C200D9AD}" type="datetimeFigureOut">
              <a:rPr lang="pt-BR" smtClean="0"/>
              <a:t>03/09/2016</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C59E2D90-465E-453F-9498-D83EFB8E659C}" type="slidenum">
              <a:rPr lang="pt-BR" smtClean="0"/>
              <a:t>‹nº›</a:t>
            </a:fld>
            <a:endParaRPr lang="pt-BR"/>
          </a:p>
        </p:txBody>
      </p:sp>
    </p:spTree>
    <p:extLst>
      <p:ext uri="{BB962C8B-B14F-4D97-AF65-F5344CB8AC3E}">
        <p14:creationId xmlns:p14="http://schemas.microsoft.com/office/powerpoint/2010/main" val="2093840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ADCD9414-C30F-4948-89DB-0B01C200D9AD}" type="datetimeFigureOut">
              <a:rPr lang="pt-BR" smtClean="0"/>
              <a:t>03/09/2016</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C59E2D90-465E-453F-9498-D83EFB8E659C}" type="slidenum">
              <a:rPr lang="pt-BR" smtClean="0"/>
              <a:t>‹nº›</a:t>
            </a:fld>
            <a:endParaRPr lang="pt-BR"/>
          </a:p>
        </p:txBody>
      </p:sp>
    </p:spTree>
    <p:extLst>
      <p:ext uri="{BB962C8B-B14F-4D97-AF65-F5344CB8AC3E}">
        <p14:creationId xmlns:p14="http://schemas.microsoft.com/office/powerpoint/2010/main" val="2421187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pt-BR" smtClean="0"/>
              <a:t>Clique para editar o título mestre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ADCD9414-C30F-4948-89DB-0B01C200D9AD}" type="datetimeFigureOut">
              <a:rPr lang="pt-BR" smtClean="0"/>
              <a:t>03/09/2016</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C59E2D90-465E-453F-9498-D83EFB8E659C}" type="slidenum">
              <a:rPr lang="pt-BR" smtClean="0"/>
              <a:t>‹nº›</a:t>
            </a:fld>
            <a:endParaRPr lang="pt-BR"/>
          </a:p>
        </p:txBody>
      </p:sp>
    </p:spTree>
    <p:extLst>
      <p:ext uri="{BB962C8B-B14F-4D97-AF65-F5344CB8AC3E}">
        <p14:creationId xmlns:p14="http://schemas.microsoft.com/office/powerpoint/2010/main" val="3938207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ADCD9414-C30F-4948-89DB-0B01C200D9AD}" type="datetimeFigureOut">
              <a:rPr lang="pt-BR" smtClean="0"/>
              <a:t>03/09/2016</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C59E2D90-465E-453F-9498-D83EFB8E659C}" type="slidenum">
              <a:rPr lang="pt-BR" smtClean="0"/>
              <a:t>‹nº›</a:t>
            </a:fld>
            <a:endParaRPr lang="pt-BR"/>
          </a:p>
        </p:txBody>
      </p:sp>
    </p:spTree>
    <p:extLst>
      <p:ext uri="{BB962C8B-B14F-4D97-AF65-F5344CB8AC3E}">
        <p14:creationId xmlns:p14="http://schemas.microsoft.com/office/powerpoint/2010/main" val="3595018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DCD9414-C30F-4948-89DB-0B01C200D9AD}" type="datetimeFigureOut">
              <a:rPr lang="pt-BR" smtClean="0"/>
              <a:t>03/09/2016</a:t>
            </a:fld>
            <a:endParaRPr lang="pt-BR"/>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C59E2D90-465E-453F-9498-D83EFB8E659C}" type="slidenum">
              <a:rPr lang="pt-BR" smtClean="0"/>
              <a:t>‹nº›</a:t>
            </a:fld>
            <a:endParaRPr lang="pt-BR"/>
          </a:p>
        </p:txBody>
      </p:sp>
    </p:spTree>
    <p:extLst>
      <p:ext uri="{BB962C8B-B14F-4D97-AF65-F5344CB8AC3E}">
        <p14:creationId xmlns:p14="http://schemas.microsoft.com/office/powerpoint/2010/main" val="164379969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Movimentos </a:t>
            </a:r>
            <a:r>
              <a:rPr lang="pt-BR" dirty="0" err="1" smtClean="0"/>
              <a:t>akáshicos</a:t>
            </a:r>
            <a:endParaRPr lang="pt-BR" dirty="0"/>
          </a:p>
        </p:txBody>
      </p:sp>
      <p:sp>
        <p:nvSpPr>
          <p:cNvPr id="3" name="Subtítulo 2"/>
          <p:cNvSpPr>
            <a:spLocks noGrp="1"/>
          </p:cNvSpPr>
          <p:nvPr>
            <p:ph type="subTitle" idx="1"/>
          </p:nvPr>
        </p:nvSpPr>
        <p:spPr/>
        <p:txBody>
          <a:bodyPr/>
          <a:lstStyle/>
          <a:p>
            <a:r>
              <a:rPr lang="pt-BR" dirty="0" smtClean="0"/>
              <a:t>Como o </a:t>
            </a:r>
            <a:r>
              <a:rPr lang="pt-BR" dirty="0" err="1" smtClean="0"/>
              <a:t>Deriver</a:t>
            </a:r>
            <a:r>
              <a:rPr lang="pt-BR" dirty="0" smtClean="0"/>
              <a:t> funciona</a:t>
            </a:r>
            <a:endParaRPr lang="pt-BR" dirty="0"/>
          </a:p>
        </p:txBody>
      </p:sp>
    </p:spTree>
    <p:extLst>
      <p:ext uri="{BB962C8B-B14F-4D97-AF65-F5344CB8AC3E}">
        <p14:creationId xmlns:p14="http://schemas.microsoft.com/office/powerpoint/2010/main" val="3720077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Por que não inibir pessoas que utilizem o sistema quanto estas intencionalmente dinamizam o conflito?</a:t>
            </a:r>
            <a:endParaRPr lang="pt-BR" dirty="0"/>
          </a:p>
        </p:txBody>
      </p:sp>
      <p:sp>
        <p:nvSpPr>
          <p:cNvPr id="3" name="Espaço Reservado para Conteúdo 2"/>
          <p:cNvSpPr>
            <a:spLocks noGrp="1"/>
          </p:cNvSpPr>
          <p:nvPr>
            <p:ph idx="1"/>
          </p:nvPr>
        </p:nvSpPr>
        <p:spPr/>
        <p:txBody>
          <a:bodyPr/>
          <a:lstStyle/>
          <a:p>
            <a:pPr algn="just"/>
            <a:r>
              <a:rPr lang="pt-BR" dirty="0" smtClean="0"/>
              <a:t>Como disse anteriormente o sistema usa uma psicologia dual, a vontade de seguir a linha de raciocínio é sempre parte do indivíduo que conduz a REDE. O condutor do veículo é que é responsável por sua direção, e não o fabricante do equipamento de locomoção psicológica. Porém quando existe um fator interacionista em que outras pessoas são afetadas, as chances do sistema acionar em prol da defesa das pessoas afetadas irá gerar um sistema de alerta ao qual fará com que elas passem a se prevenir quanto ao desgaste produzidos a partir de terceiros.</a:t>
            </a:r>
            <a:endParaRPr lang="pt-BR" dirty="0"/>
          </a:p>
        </p:txBody>
      </p:sp>
    </p:spTree>
    <p:extLst>
      <p:ext uri="{BB962C8B-B14F-4D97-AF65-F5344CB8AC3E}">
        <p14:creationId xmlns:p14="http://schemas.microsoft.com/office/powerpoint/2010/main" val="483110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 tipos de ações o sistema absorve?</a:t>
            </a:r>
            <a:endParaRPr lang="pt-BR" dirty="0"/>
          </a:p>
        </p:txBody>
      </p:sp>
      <p:sp>
        <p:nvSpPr>
          <p:cNvPr id="3" name="Espaço Reservado para Conteúdo 2"/>
          <p:cNvSpPr>
            <a:spLocks noGrp="1"/>
          </p:cNvSpPr>
          <p:nvPr>
            <p:ph idx="1"/>
          </p:nvPr>
        </p:nvSpPr>
        <p:spPr/>
        <p:txBody>
          <a:bodyPr/>
          <a:lstStyle/>
          <a:p>
            <a:r>
              <a:rPr lang="pt-BR" dirty="0" smtClean="0"/>
              <a:t>Vai depender dos arquétipos do planeta cujo constituinte jurídico definir como necessário para a manutenção da ordem, da paz e do equilíbrio entre os seres de um agrupamento.</a:t>
            </a:r>
            <a:endParaRPr lang="pt-BR" dirty="0"/>
          </a:p>
        </p:txBody>
      </p:sp>
    </p:spTree>
    <p:extLst>
      <p:ext uri="{BB962C8B-B14F-4D97-AF65-F5344CB8AC3E}">
        <p14:creationId xmlns:p14="http://schemas.microsoft.com/office/powerpoint/2010/main" val="2366007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FIM</a:t>
            </a:r>
            <a:endParaRPr lang="pt-BR" dirty="0"/>
          </a:p>
        </p:txBody>
      </p:sp>
      <p:sp>
        <p:nvSpPr>
          <p:cNvPr id="3" name="Espaço Reservado para Conteúdo 2"/>
          <p:cNvSpPr>
            <a:spLocks noGrp="1"/>
          </p:cNvSpPr>
          <p:nvPr>
            <p:ph idx="1"/>
          </p:nvPr>
        </p:nvSpPr>
        <p:spPr/>
        <p:txBody>
          <a:bodyPr/>
          <a:lstStyle/>
          <a:p>
            <a:pPr marL="0" indent="0">
              <a:buNone/>
            </a:pPr>
            <a:endParaRPr lang="pt-BR" dirty="0" smtClean="0"/>
          </a:p>
          <a:p>
            <a:pPr marL="0" indent="0">
              <a:buNone/>
            </a:pPr>
            <a:endParaRPr lang="pt-BR" dirty="0"/>
          </a:p>
          <a:p>
            <a:pPr marL="0" indent="0">
              <a:buNone/>
            </a:pPr>
            <a:endParaRPr lang="pt-BR" dirty="0" smtClean="0"/>
          </a:p>
          <a:p>
            <a:pPr marL="0" indent="0" algn="ctr">
              <a:buNone/>
            </a:pPr>
            <a:r>
              <a:rPr lang="pt-BR" dirty="0" smtClean="0"/>
              <a:t>MAX DINIZ CRUZEIRO</a:t>
            </a:r>
            <a:endParaRPr lang="pt-BR" dirty="0"/>
          </a:p>
        </p:txBody>
      </p:sp>
    </p:spTree>
    <p:extLst>
      <p:ext uri="{BB962C8B-B14F-4D97-AF65-F5344CB8AC3E}">
        <p14:creationId xmlns:p14="http://schemas.microsoft.com/office/powerpoint/2010/main" val="788042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que é o </a:t>
            </a:r>
            <a:r>
              <a:rPr lang="pt-BR" dirty="0" err="1" smtClean="0"/>
              <a:t>Deriver</a:t>
            </a:r>
            <a:r>
              <a:rPr lang="pt-BR" dirty="0" smtClean="0"/>
              <a:t>?</a:t>
            </a:r>
            <a:endParaRPr lang="pt-BR" dirty="0"/>
          </a:p>
        </p:txBody>
      </p:sp>
      <p:sp>
        <p:nvSpPr>
          <p:cNvPr id="3" name="Espaço Reservado para Conteúdo 2"/>
          <p:cNvSpPr>
            <a:spLocks noGrp="1"/>
          </p:cNvSpPr>
          <p:nvPr>
            <p:ph idx="1"/>
          </p:nvPr>
        </p:nvSpPr>
        <p:spPr/>
        <p:txBody>
          <a:bodyPr/>
          <a:lstStyle/>
          <a:p>
            <a:endParaRPr lang="pt-BR" dirty="0" smtClean="0"/>
          </a:p>
          <a:p>
            <a:endParaRPr lang="pt-BR" dirty="0"/>
          </a:p>
          <a:p>
            <a:r>
              <a:rPr lang="pt-BR" dirty="0" err="1" smtClean="0"/>
              <a:t>Deriver</a:t>
            </a:r>
            <a:r>
              <a:rPr lang="pt-BR" dirty="0" smtClean="0"/>
              <a:t> é um dispositivo quântico orientado para aceleração do desenvolvimento vital que se encontra na órbita de todo planeta que esteja fixando vida.</a:t>
            </a:r>
            <a:endParaRPr lang="pt-BR" dirty="0"/>
          </a:p>
        </p:txBody>
      </p:sp>
    </p:spTree>
    <p:extLst>
      <p:ext uri="{BB962C8B-B14F-4D97-AF65-F5344CB8AC3E}">
        <p14:creationId xmlns:p14="http://schemas.microsoft.com/office/powerpoint/2010/main" val="3334654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Como o </a:t>
            </a:r>
            <a:r>
              <a:rPr lang="pt-BR" dirty="0" err="1" smtClean="0"/>
              <a:t>Deriver</a:t>
            </a:r>
            <a:r>
              <a:rPr lang="pt-BR" dirty="0" smtClean="0"/>
              <a:t> Funciona?</a:t>
            </a:r>
            <a:endParaRPr lang="pt-BR" dirty="0"/>
          </a:p>
        </p:txBody>
      </p:sp>
      <p:sp>
        <p:nvSpPr>
          <p:cNvPr id="3" name="Espaço Reservado para Conteúdo 2"/>
          <p:cNvSpPr>
            <a:spLocks noGrp="1"/>
          </p:cNvSpPr>
          <p:nvPr>
            <p:ph idx="1"/>
          </p:nvPr>
        </p:nvSpPr>
        <p:spPr/>
        <p:txBody>
          <a:bodyPr/>
          <a:lstStyle/>
          <a:p>
            <a:pPr algn="just"/>
            <a:endParaRPr lang="pt-BR" dirty="0" smtClean="0"/>
          </a:p>
          <a:p>
            <a:pPr algn="just"/>
            <a:endParaRPr lang="pt-BR" dirty="0"/>
          </a:p>
          <a:p>
            <a:pPr algn="just"/>
            <a:endParaRPr lang="pt-BR" dirty="0" smtClean="0"/>
          </a:p>
          <a:p>
            <a:pPr algn="just"/>
            <a:r>
              <a:rPr lang="pt-BR" dirty="0" smtClean="0"/>
              <a:t>Ele ativa o sistema </a:t>
            </a:r>
            <a:r>
              <a:rPr lang="pt-BR" dirty="0" err="1" smtClean="0"/>
              <a:t>pulsional</a:t>
            </a:r>
            <a:r>
              <a:rPr lang="pt-BR" dirty="0" smtClean="0"/>
              <a:t> de um indivíduo controlando os níveis de inibição e excitação cerebral que induz o raciocínio e a formação de pensamentos.</a:t>
            </a:r>
            <a:endParaRPr lang="pt-BR" dirty="0"/>
          </a:p>
        </p:txBody>
      </p:sp>
    </p:spTree>
    <p:extLst>
      <p:ext uri="{BB962C8B-B14F-4D97-AF65-F5344CB8AC3E}">
        <p14:creationId xmlns:p14="http://schemas.microsoft.com/office/powerpoint/2010/main" val="3067393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Qual a natureza de sua intervenção?</a:t>
            </a:r>
            <a:endParaRPr lang="pt-BR" dirty="0"/>
          </a:p>
        </p:txBody>
      </p:sp>
      <p:sp>
        <p:nvSpPr>
          <p:cNvPr id="3" name="Espaço Reservado para Conteúdo 2"/>
          <p:cNvSpPr>
            <a:spLocks noGrp="1"/>
          </p:cNvSpPr>
          <p:nvPr>
            <p:ph idx="1"/>
          </p:nvPr>
        </p:nvSpPr>
        <p:spPr/>
        <p:txBody>
          <a:bodyPr/>
          <a:lstStyle/>
          <a:p>
            <a:endParaRPr lang="pt-BR" dirty="0" smtClean="0"/>
          </a:p>
          <a:p>
            <a:endParaRPr lang="pt-BR" dirty="0"/>
          </a:p>
          <a:p>
            <a:r>
              <a:rPr lang="pt-BR" dirty="0" smtClean="0"/>
              <a:t>Organizar o ambiente interno do indivíduo a fim de que o objetivo almejado pela linha de ação do pensamento possa convergir mais facilmente para a coisa desejada.</a:t>
            </a:r>
            <a:endParaRPr lang="pt-BR" dirty="0"/>
          </a:p>
        </p:txBody>
      </p:sp>
    </p:spTree>
    <p:extLst>
      <p:ext uri="{BB962C8B-B14F-4D97-AF65-F5344CB8AC3E}">
        <p14:creationId xmlns:p14="http://schemas.microsoft.com/office/powerpoint/2010/main" val="3708819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Por que a sensação as vezes da agressividade do mecanismo?</a:t>
            </a:r>
            <a:endParaRPr lang="pt-BR" dirty="0"/>
          </a:p>
        </p:txBody>
      </p:sp>
      <p:sp>
        <p:nvSpPr>
          <p:cNvPr id="3" name="Espaço Reservado para Conteúdo 2"/>
          <p:cNvSpPr>
            <a:spLocks noGrp="1"/>
          </p:cNvSpPr>
          <p:nvPr>
            <p:ph idx="1"/>
          </p:nvPr>
        </p:nvSpPr>
        <p:spPr/>
        <p:txBody>
          <a:bodyPr/>
          <a:lstStyle/>
          <a:p>
            <a:pPr algn="just"/>
            <a:r>
              <a:rPr lang="pt-BR" dirty="0" smtClean="0"/>
              <a:t>O sistema mantém um banco de dados biológicos de cada ser vivo, que está sob sua tutela, dependendo da necessidade de balanceamento fisiológico a necessidade de reequilíbrio hormonal exige que o indivíduo seja excitado para a produção da substância hormonal desejada, isto irá ampliar a sua expectativa de vida, porém algumas substâncias necessitam de uma reação que para ser obtida pode ocasionar que o indivíduo seja afetado de uma forma que aparenta um conteúdo de agressividade, causando-lhe certo desconforto, até que o efeito esperado seja produzido no interior do organismo.</a:t>
            </a:r>
            <a:endParaRPr lang="pt-BR" dirty="0"/>
          </a:p>
        </p:txBody>
      </p:sp>
    </p:spTree>
    <p:extLst>
      <p:ext uri="{BB962C8B-B14F-4D97-AF65-F5344CB8AC3E}">
        <p14:creationId xmlns:p14="http://schemas.microsoft.com/office/powerpoint/2010/main" val="1095521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Como é a interferência?</a:t>
            </a:r>
            <a:endParaRPr lang="pt-BR" dirty="0"/>
          </a:p>
        </p:txBody>
      </p:sp>
      <p:sp>
        <p:nvSpPr>
          <p:cNvPr id="3" name="Espaço Reservado para Conteúdo 2"/>
          <p:cNvSpPr>
            <a:spLocks noGrp="1"/>
          </p:cNvSpPr>
          <p:nvPr>
            <p:ph idx="1"/>
          </p:nvPr>
        </p:nvSpPr>
        <p:spPr/>
        <p:txBody>
          <a:bodyPr/>
          <a:lstStyle/>
          <a:p>
            <a:pPr algn="just"/>
            <a:r>
              <a:rPr lang="pt-BR" dirty="0" smtClean="0"/>
              <a:t>É um sistema muito complexo baseado em arquétipos, escolhidos através de pessoas de notória expressão no agrupamento planetário, porém pode ser resumido por uma psicologia dual, onde o mecanismo coloca sobre o intelecto de um indivíduo duas ou mais possibilidades antagônicas, a espera que o próprio indivíduo faça sua escolha de consumo de pensamentos. Feita a escolha o indivíduo recebe o fluxo de pensamentos restrito a ideia gestada, que sofrerá influência do sistema mnêmico ao qual o indivíduo está acostumado a trabalhar.</a:t>
            </a:r>
            <a:endParaRPr lang="pt-BR" dirty="0"/>
          </a:p>
        </p:txBody>
      </p:sp>
    </p:spTree>
    <p:extLst>
      <p:ext uri="{BB962C8B-B14F-4D97-AF65-F5344CB8AC3E}">
        <p14:creationId xmlns:p14="http://schemas.microsoft.com/office/powerpoint/2010/main" val="3874157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Como o sistema interage coletivamente?</a:t>
            </a:r>
            <a:endParaRPr lang="pt-BR" dirty="0"/>
          </a:p>
        </p:txBody>
      </p:sp>
      <p:sp>
        <p:nvSpPr>
          <p:cNvPr id="3" name="Espaço Reservado para Conteúdo 2"/>
          <p:cNvSpPr>
            <a:spLocks noGrp="1"/>
          </p:cNvSpPr>
          <p:nvPr>
            <p:ph idx="1"/>
          </p:nvPr>
        </p:nvSpPr>
        <p:spPr/>
        <p:txBody>
          <a:bodyPr/>
          <a:lstStyle/>
          <a:p>
            <a:pPr algn="just"/>
            <a:endParaRPr lang="pt-BR" dirty="0" smtClean="0"/>
          </a:p>
          <a:p>
            <a:pPr algn="just"/>
            <a:endParaRPr lang="pt-BR" dirty="0"/>
          </a:p>
          <a:p>
            <a:pPr algn="just"/>
            <a:r>
              <a:rPr lang="pt-BR" dirty="0" smtClean="0"/>
              <a:t>Pela </a:t>
            </a:r>
            <a:r>
              <a:rPr lang="pt-BR" dirty="0" err="1" smtClean="0"/>
              <a:t>somatização</a:t>
            </a:r>
            <a:r>
              <a:rPr lang="pt-BR" dirty="0" smtClean="0"/>
              <a:t> das crenças individuais do coletivo. Onde pessoas são alocadas para entrarem em sinergia de acordo com os objetivos pessoais de cada indivíduo. O planeta Paraíso prefere chamar esta força de interação de consciência de DEUS.</a:t>
            </a:r>
          </a:p>
          <a:p>
            <a:pPr algn="just"/>
            <a:endParaRPr lang="pt-BR" dirty="0"/>
          </a:p>
        </p:txBody>
      </p:sp>
    </p:spTree>
    <p:extLst>
      <p:ext uri="{BB962C8B-B14F-4D97-AF65-F5344CB8AC3E}">
        <p14:creationId xmlns:p14="http://schemas.microsoft.com/office/powerpoint/2010/main" val="1842657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Como é a lei de causa e efeito?</a:t>
            </a:r>
            <a:endParaRPr lang="pt-BR" dirty="0"/>
          </a:p>
        </p:txBody>
      </p:sp>
      <p:sp>
        <p:nvSpPr>
          <p:cNvPr id="3" name="Espaço Reservado para Conteúdo 2"/>
          <p:cNvSpPr>
            <a:spLocks noGrp="1"/>
          </p:cNvSpPr>
          <p:nvPr>
            <p:ph idx="1"/>
          </p:nvPr>
        </p:nvSpPr>
        <p:spPr/>
        <p:txBody>
          <a:bodyPr/>
          <a:lstStyle/>
          <a:p>
            <a:r>
              <a:rPr lang="pt-BR" dirty="0" smtClean="0"/>
              <a:t>É organizada a partir de um equilíbrio </a:t>
            </a:r>
            <a:r>
              <a:rPr lang="pt-BR" dirty="0" err="1" smtClean="0"/>
              <a:t>georreferenciado</a:t>
            </a:r>
            <a:r>
              <a:rPr lang="pt-BR" dirty="0" smtClean="0"/>
              <a:t> onde as partes são consultadas quanto aos seus objetivos pessoais e as possibilidades de interação são alocadas na forma de sugestão de pensamentos que podem ser trabalhados a fim de que o coletivo alcance o seu objetivo de ordem social.</a:t>
            </a:r>
            <a:endParaRPr lang="pt-BR" dirty="0"/>
          </a:p>
        </p:txBody>
      </p:sp>
    </p:spTree>
    <p:extLst>
      <p:ext uri="{BB962C8B-B14F-4D97-AF65-F5344CB8AC3E}">
        <p14:creationId xmlns:p14="http://schemas.microsoft.com/office/powerpoint/2010/main" val="2521074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Quem controla o equipamento sensorial quântico?</a:t>
            </a:r>
            <a:endParaRPr lang="pt-BR" dirty="0"/>
          </a:p>
        </p:txBody>
      </p:sp>
      <p:sp>
        <p:nvSpPr>
          <p:cNvPr id="3" name="Espaço Reservado para Conteúdo 2"/>
          <p:cNvSpPr>
            <a:spLocks noGrp="1"/>
          </p:cNvSpPr>
          <p:nvPr>
            <p:ph idx="1"/>
          </p:nvPr>
        </p:nvSpPr>
        <p:spPr/>
        <p:txBody>
          <a:bodyPr/>
          <a:lstStyle/>
          <a:p>
            <a:pPr algn="just"/>
            <a:r>
              <a:rPr lang="pt-BR" dirty="0" smtClean="0"/>
              <a:t>O equipamento é semiautomático, tem a capacidade de se reparar, e se regenerar. O desligamento do equipamento geraria automaticamente a falência de muitos subsistemas, biomas terrestres, acelerando a degradação do organismo humano. Faz parte de um protocolo de intenções das civilizações mais avançadas em relação as civilizações em vias de desenvolvimento como a nossa.</a:t>
            </a:r>
            <a:endParaRPr lang="pt-BR" dirty="0"/>
          </a:p>
        </p:txBody>
      </p:sp>
    </p:spTree>
    <p:extLst>
      <p:ext uri="{BB962C8B-B14F-4D97-AF65-F5344CB8AC3E}">
        <p14:creationId xmlns:p14="http://schemas.microsoft.com/office/powerpoint/2010/main" val="1317666001"/>
      </p:ext>
    </p:extLst>
  </p:cSld>
  <p:clrMapOvr>
    <a:masterClrMapping/>
  </p:clrMapOvr>
</p:sld>
</file>

<file path=ppt/theme/theme1.xml><?xml version="1.0" encoding="utf-8"?>
<a:theme xmlns:a="http://schemas.openxmlformats.org/drawingml/2006/main" name="Berlim">
  <a:themeElements>
    <a:clrScheme name="Berlim">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m">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m">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TM04033917[[fn=Berlim]]</Template>
  <TotalTime>43</TotalTime>
  <Words>634</Words>
  <Application>Microsoft Office PowerPoint</Application>
  <PresentationFormat>Widescreen</PresentationFormat>
  <Paragraphs>36</Paragraphs>
  <Slides>12</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12</vt:i4>
      </vt:variant>
    </vt:vector>
  </HeadingPairs>
  <TitlesOfParts>
    <vt:vector size="15" baseType="lpstr">
      <vt:lpstr>Arial</vt:lpstr>
      <vt:lpstr>Trebuchet MS</vt:lpstr>
      <vt:lpstr>Berlim</vt:lpstr>
      <vt:lpstr>Movimentos akáshicos</vt:lpstr>
      <vt:lpstr>O que é o Deriver?</vt:lpstr>
      <vt:lpstr>Como o Deriver Funciona?</vt:lpstr>
      <vt:lpstr>Qual a natureza de sua intervenção?</vt:lpstr>
      <vt:lpstr>Por que a sensação as vezes da agressividade do mecanismo?</vt:lpstr>
      <vt:lpstr>Como é a interferência?</vt:lpstr>
      <vt:lpstr>Como o sistema interage coletivamente?</vt:lpstr>
      <vt:lpstr>Como é a lei de causa e efeito?</vt:lpstr>
      <vt:lpstr>Quem controla o equipamento sensorial quântico?</vt:lpstr>
      <vt:lpstr>Por que não inibir pessoas que utilizem o sistema quanto estas intencionalmente dinamizam o conflito?</vt:lpstr>
      <vt:lpstr>Que tipos de ações o sistema absorve?</vt:lpstr>
      <vt:lpstr>FIM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Movimentos akáshicos</dc:title>
  <dc:creator>Max Cruzeiro</dc:creator>
  <cp:lastModifiedBy>Max Cruzeiro</cp:lastModifiedBy>
  <cp:revision>13</cp:revision>
  <dcterms:created xsi:type="dcterms:W3CDTF">2016-09-03T10:11:17Z</dcterms:created>
  <dcterms:modified xsi:type="dcterms:W3CDTF">2016-09-03T10:54:34Z</dcterms:modified>
</cp:coreProperties>
</file>