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73" r:id="rId28"/>
    <p:sldId id="283" r:id="rId2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D1A03C-44B2-49C3-94C6-9518B7A7FFD3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03D8F75B-E102-406C-BFA4-F55FEAE69680}">
      <dgm:prSet phldrT="[Texto]"/>
      <dgm:spPr/>
      <dgm:t>
        <a:bodyPr/>
        <a:lstStyle/>
        <a:p>
          <a:r>
            <a:rPr lang="pt-BR" dirty="0" smtClean="0"/>
            <a:t>Sintoma Histérico Individual</a:t>
          </a:r>
          <a:endParaRPr lang="pt-BR" dirty="0"/>
        </a:p>
      </dgm:t>
    </dgm:pt>
    <dgm:pt modelId="{DF6947EC-01A9-4349-9A27-5173AC6B9F38}" type="parTrans" cxnId="{141AA5CA-C6CB-4C40-968B-B928F8D166CC}">
      <dgm:prSet/>
      <dgm:spPr/>
      <dgm:t>
        <a:bodyPr/>
        <a:lstStyle/>
        <a:p>
          <a:endParaRPr lang="pt-BR"/>
        </a:p>
      </dgm:t>
    </dgm:pt>
    <dgm:pt modelId="{FDC372C7-1A1C-44EE-8C09-D7F25BADBC47}" type="sibTrans" cxnId="{141AA5CA-C6CB-4C40-968B-B928F8D166CC}">
      <dgm:prSet/>
      <dgm:spPr/>
      <dgm:t>
        <a:bodyPr/>
        <a:lstStyle/>
        <a:p>
          <a:endParaRPr lang="pt-BR"/>
        </a:p>
      </dgm:t>
    </dgm:pt>
    <dgm:pt modelId="{8777B82D-1E38-449E-8372-325E953AD059}">
      <dgm:prSet phldrT="[Texto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pt-BR" dirty="0" smtClean="0">
              <a:solidFill>
                <a:schemeClr val="tx1"/>
              </a:solidFill>
            </a:rPr>
            <a:t>Lembrança do fato</a:t>
          </a:r>
          <a:endParaRPr lang="pt-BR" dirty="0">
            <a:solidFill>
              <a:schemeClr val="tx1"/>
            </a:solidFill>
          </a:endParaRPr>
        </a:p>
      </dgm:t>
    </dgm:pt>
    <dgm:pt modelId="{910552B7-47D0-45B1-8F09-F127FDF67E5C}" type="parTrans" cxnId="{59C88915-1759-405F-AF12-BD5A347301C4}">
      <dgm:prSet/>
      <dgm:spPr/>
      <dgm:t>
        <a:bodyPr/>
        <a:lstStyle/>
        <a:p>
          <a:endParaRPr lang="pt-BR"/>
        </a:p>
      </dgm:t>
    </dgm:pt>
    <dgm:pt modelId="{DC2FD09F-C0D1-4D96-85D4-FB1F089C6A53}" type="sibTrans" cxnId="{59C88915-1759-405F-AF12-BD5A347301C4}">
      <dgm:prSet/>
      <dgm:spPr/>
      <dgm:t>
        <a:bodyPr/>
        <a:lstStyle/>
        <a:p>
          <a:endParaRPr lang="pt-BR"/>
        </a:p>
      </dgm:t>
    </dgm:pt>
    <dgm:pt modelId="{CAABBB5F-C576-45A6-9ED1-7F35A99C0696}">
      <dgm:prSet phldrT="[Texto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pt-BR" dirty="0" smtClean="0">
              <a:solidFill>
                <a:schemeClr val="tx1"/>
              </a:solidFill>
            </a:rPr>
            <a:t>Descrição</a:t>
          </a:r>
          <a:endParaRPr lang="pt-BR" dirty="0">
            <a:solidFill>
              <a:schemeClr val="tx1"/>
            </a:solidFill>
          </a:endParaRPr>
        </a:p>
      </dgm:t>
    </dgm:pt>
    <dgm:pt modelId="{400264D9-00B3-4B96-98A2-A7C83130771F}" type="parTrans" cxnId="{BF7C46D7-E975-49ED-B7B8-CB3126A8B71B}">
      <dgm:prSet/>
      <dgm:spPr/>
      <dgm:t>
        <a:bodyPr/>
        <a:lstStyle/>
        <a:p>
          <a:endParaRPr lang="pt-BR"/>
        </a:p>
      </dgm:t>
    </dgm:pt>
    <dgm:pt modelId="{196DDABB-EADC-4565-A4FF-B0DD32E1B80C}" type="sibTrans" cxnId="{BF7C46D7-E975-49ED-B7B8-CB3126A8B71B}">
      <dgm:prSet/>
      <dgm:spPr/>
      <dgm:t>
        <a:bodyPr/>
        <a:lstStyle/>
        <a:p>
          <a:endParaRPr lang="pt-BR"/>
        </a:p>
      </dgm:t>
    </dgm:pt>
    <dgm:pt modelId="{8B4CF8BB-BF83-4150-81C6-203CFFDCE0DB}">
      <dgm:prSet phldrT="[Texto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pt-BR" dirty="0" smtClean="0">
              <a:solidFill>
                <a:schemeClr val="tx1"/>
              </a:solidFill>
            </a:rPr>
            <a:t>Detalhe</a:t>
          </a:r>
          <a:endParaRPr lang="pt-BR" dirty="0">
            <a:solidFill>
              <a:schemeClr val="tx1"/>
            </a:solidFill>
          </a:endParaRPr>
        </a:p>
      </dgm:t>
    </dgm:pt>
    <dgm:pt modelId="{9542440C-A52F-488D-BA88-2BD5A4B0ADE6}" type="parTrans" cxnId="{614ED320-219A-41BB-8C30-65C270C8F4B0}">
      <dgm:prSet/>
      <dgm:spPr/>
      <dgm:t>
        <a:bodyPr/>
        <a:lstStyle/>
        <a:p>
          <a:endParaRPr lang="pt-BR"/>
        </a:p>
      </dgm:t>
    </dgm:pt>
    <dgm:pt modelId="{7903E1A8-3DED-4912-90E8-DF46978548CE}" type="sibTrans" cxnId="{614ED320-219A-41BB-8C30-65C270C8F4B0}">
      <dgm:prSet/>
      <dgm:spPr/>
      <dgm:t>
        <a:bodyPr/>
        <a:lstStyle/>
        <a:p>
          <a:endParaRPr lang="pt-BR"/>
        </a:p>
      </dgm:t>
    </dgm:pt>
    <dgm:pt modelId="{C15886B2-A873-4A85-A86A-9A244B140A40}">
      <dgm:prSet phldrT="[Texto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pt-BR" dirty="0" smtClean="0">
              <a:solidFill>
                <a:schemeClr val="tx1"/>
              </a:solidFill>
            </a:rPr>
            <a:t>Afeto</a:t>
          </a:r>
          <a:endParaRPr lang="pt-BR" dirty="0">
            <a:solidFill>
              <a:schemeClr val="tx1"/>
            </a:solidFill>
          </a:endParaRPr>
        </a:p>
      </dgm:t>
    </dgm:pt>
    <dgm:pt modelId="{45533BFD-6F2B-4E5E-9597-3DBF1ED1D540}" type="parTrans" cxnId="{894FE8FC-4613-4945-B3F9-60582E9E88B2}">
      <dgm:prSet/>
      <dgm:spPr/>
      <dgm:t>
        <a:bodyPr/>
        <a:lstStyle/>
        <a:p>
          <a:endParaRPr lang="pt-BR"/>
        </a:p>
      </dgm:t>
    </dgm:pt>
    <dgm:pt modelId="{3B669D2A-D4C7-4376-B067-2B2AAADF4B54}" type="sibTrans" cxnId="{894FE8FC-4613-4945-B3F9-60582E9E88B2}">
      <dgm:prSet/>
      <dgm:spPr/>
      <dgm:t>
        <a:bodyPr/>
        <a:lstStyle/>
        <a:p>
          <a:endParaRPr lang="pt-BR"/>
        </a:p>
      </dgm:t>
    </dgm:pt>
    <dgm:pt modelId="{61857A89-2C69-4799-8607-B39A6D3B1147}">
      <dgm:prSet phldrT="[Texto]"/>
      <dgm:spPr>
        <a:solidFill>
          <a:schemeClr val="accent1">
            <a:lumMod val="20000"/>
            <a:lumOff val="80000"/>
          </a:schemeClr>
        </a:solidFill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r>
            <a:rPr lang="pt-BR" dirty="0" smtClean="0">
              <a:solidFill>
                <a:schemeClr val="tx1"/>
              </a:solidFill>
            </a:rPr>
            <a:t>Afeto-palavra</a:t>
          </a:r>
          <a:endParaRPr lang="pt-BR" dirty="0">
            <a:solidFill>
              <a:schemeClr val="tx1"/>
            </a:solidFill>
          </a:endParaRPr>
        </a:p>
      </dgm:t>
    </dgm:pt>
    <dgm:pt modelId="{1F19A542-59A5-4110-B177-ACEB918558EE}" type="parTrans" cxnId="{3F917DAA-23AE-407C-AD4F-CB430C6420AA}">
      <dgm:prSet/>
      <dgm:spPr/>
      <dgm:t>
        <a:bodyPr/>
        <a:lstStyle/>
        <a:p>
          <a:endParaRPr lang="pt-BR"/>
        </a:p>
      </dgm:t>
    </dgm:pt>
    <dgm:pt modelId="{738844C2-5F35-460C-8DD3-D993434DA09A}" type="sibTrans" cxnId="{3F917DAA-23AE-407C-AD4F-CB430C6420AA}">
      <dgm:prSet/>
      <dgm:spPr/>
      <dgm:t>
        <a:bodyPr/>
        <a:lstStyle/>
        <a:p>
          <a:endParaRPr lang="pt-BR"/>
        </a:p>
      </dgm:t>
    </dgm:pt>
    <dgm:pt modelId="{B34FA92B-A952-4F02-8262-7FB11AA837C0}" type="pres">
      <dgm:prSet presAssocID="{E0D1A03C-44B2-49C3-94C6-9518B7A7FFD3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1F4F1D3E-ECAB-4E70-BA97-46E23D8BB030}" type="pres">
      <dgm:prSet presAssocID="{03D8F75B-E102-406C-BFA4-F55FEAE69680}" presName="vertOne" presStyleCnt="0"/>
      <dgm:spPr/>
    </dgm:pt>
    <dgm:pt modelId="{1506159D-6630-482B-B743-B74B9511963E}" type="pres">
      <dgm:prSet presAssocID="{03D8F75B-E102-406C-BFA4-F55FEAE69680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0AF6BC6D-685E-4F7F-B8D2-A481576C8FD0}" type="pres">
      <dgm:prSet presAssocID="{03D8F75B-E102-406C-BFA4-F55FEAE69680}" presName="parTransOne" presStyleCnt="0"/>
      <dgm:spPr/>
    </dgm:pt>
    <dgm:pt modelId="{E48BC0E0-651C-4F4D-BCD3-4E500B4226D8}" type="pres">
      <dgm:prSet presAssocID="{03D8F75B-E102-406C-BFA4-F55FEAE69680}" presName="horzOne" presStyleCnt="0"/>
      <dgm:spPr/>
    </dgm:pt>
    <dgm:pt modelId="{C8F278A0-7521-4D5F-B13A-3CEAAA68AB43}" type="pres">
      <dgm:prSet presAssocID="{8777B82D-1E38-449E-8372-325E953AD059}" presName="vertTwo" presStyleCnt="0"/>
      <dgm:spPr/>
    </dgm:pt>
    <dgm:pt modelId="{951A7AAE-8296-40DF-B939-0C9476D49CDA}" type="pres">
      <dgm:prSet presAssocID="{8777B82D-1E38-449E-8372-325E953AD059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455697A4-B8BB-4E37-94A0-59192C79C1F2}" type="pres">
      <dgm:prSet presAssocID="{8777B82D-1E38-449E-8372-325E953AD059}" presName="parTransTwo" presStyleCnt="0"/>
      <dgm:spPr/>
    </dgm:pt>
    <dgm:pt modelId="{97BBD0FB-5698-477C-B3F2-4D1C17811EAF}" type="pres">
      <dgm:prSet presAssocID="{8777B82D-1E38-449E-8372-325E953AD059}" presName="horzTwo" presStyleCnt="0"/>
      <dgm:spPr/>
    </dgm:pt>
    <dgm:pt modelId="{58633C8A-43D1-4CC3-B039-08E160174880}" type="pres">
      <dgm:prSet presAssocID="{CAABBB5F-C576-45A6-9ED1-7F35A99C0696}" presName="vertThree" presStyleCnt="0"/>
      <dgm:spPr/>
    </dgm:pt>
    <dgm:pt modelId="{873E9E10-22ED-4691-8114-6C897DE5EF80}" type="pres">
      <dgm:prSet presAssocID="{CAABBB5F-C576-45A6-9ED1-7F35A99C0696}" presName="txThre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05EA1819-3C34-41BD-93C6-BE2F3AFFA837}" type="pres">
      <dgm:prSet presAssocID="{CAABBB5F-C576-45A6-9ED1-7F35A99C0696}" presName="horzThree" presStyleCnt="0"/>
      <dgm:spPr/>
    </dgm:pt>
    <dgm:pt modelId="{38C04212-CC8E-4B7C-BBF4-AC9F7DC99CF4}" type="pres">
      <dgm:prSet presAssocID="{196DDABB-EADC-4565-A4FF-B0DD32E1B80C}" presName="sibSpaceThree" presStyleCnt="0"/>
      <dgm:spPr/>
    </dgm:pt>
    <dgm:pt modelId="{52893DE5-06FD-4CC4-9116-7FF79FBF0174}" type="pres">
      <dgm:prSet presAssocID="{8B4CF8BB-BF83-4150-81C6-203CFFDCE0DB}" presName="vertThree" presStyleCnt="0"/>
      <dgm:spPr/>
    </dgm:pt>
    <dgm:pt modelId="{425683A2-62D3-41A1-8682-70C4C840864B}" type="pres">
      <dgm:prSet presAssocID="{8B4CF8BB-BF83-4150-81C6-203CFFDCE0DB}" presName="txThre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FB2C21DE-4630-44B2-9904-64282279BC12}" type="pres">
      <dgm:prSet presAssocID="{8B4CF8BB-BF83-4150-81C6-203CFFDCE0DB}" presName="horzThree" presStyleCnt="0"/>
      <dgm:spPr/>
    </dgm:pt>
    <dgm:pt modelId="{DF9F6B49-7890-4695-8127-519AA2423CA7}" type="pres">
      <dgm:prSet presAssocID="{DC2FD09F-C0D1-4D96-85D4-FB1F089C6A53}" presName="sibSpaceTwo" presStyleCnt="0"/>
      <dgm:spPr/>
    </dgm:pt>
    <dgm:pt modelId="{97964B1E-DD2B-45C8-85A9-2283D0EF06E2}" type="pres">
      <dgm:prSet presAssocID="{C15886B2-A873-4A85-A86A-9A244B140A40}" presName="vertTwo" presStyleCnt="0"/>
      <dgm:spPr/>
    </dgm:pt>
    <dgm:pt modelId="{985E4C9C-5ACD-4D22-A0C9-652706F9687F}" type="pres">
      <dgm:prSet presAssocID="{C15886B2-A873-4A85-A86A-9A244B140A40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64C3195F-C66E-48B6-9FB6-7333AB6D7782}" type="pres">
      <dgm:prSet presAssocID="{C15886B2-A873-4A85-A86A-9A244B140A40}" presName="parTransTwo" presStyleCnt="0"/>
      <dgm:spPr/>
    </dgm:pt>
    <dgm:pt modelId="{92F99BFF-8085-4D54-88B2-24EA2543B525}" type="pres">
      <dgm:prSet presAssocID="{C15886B2-A873-4A85-A86A-9A244B140A40}" presName="horzTwo" presStyleCnt="0"/>
      <dgm:spPr/>
    </dgm:pt>
    <dgm:pt modelId="{6E3D5EB7-370F-4789-AFB7-597AFF3CD476}" type="pres">
      <dgm:prSet presAssocID="{61857A89-2C69-4799-8607-B39A6D3B1147}" presName="vertThree" presStyleCnt="0"/>
      <dgm:spPr/>
    </dgm:pt>
    <dgm:pt modelId="{9CB0606F-11FD-4CFB-B058-3529F326BDF4}" type="pres">
      <dgm:prSet presAssocID="{61857A89-2C69-4799-8607-B39A6D3B1147}" presName="txThre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24F5A733-70E7-4E0E-9F04-BCB2970D0C69}" type="pres">
      <dgm:prSet presAssocID="{61857A89-2C69-4799-8607-B39A6D3B1147}" presName="horzThree" presStyleCnt="0"/>
      <dgm:spPr/>
    </dgm:pt>
  </dgm:ptLst>
  <dgm:cxnLst>
    <dgm:cxn modelId="{B7BF013E-0A5E-4852-955E-1CFDEC13C693}" type="presOf" srcId="{E0D1A03C-44B2-49C3-94C6-9518B7A7FFD3}" destId="{B34FA92B-A952-4F02-8262-7FB11AA837C0}" srcOrd="0" destOrd="0" presId="urn:microsoft.com/office/officeart/2005/8/layout/hierarchy4"/>
    <dgm:cxn modelId="{614ED320-219A-41BB-8C30-65C270C8F4B0}" srcId="{8777B82D-1E38-449E-8372-325E953AD059}" destId="{8B4CF8BB-BF83-4150-81C6-203CFFDCE0DB}" srcOrd="1" destOrd="0" parTransId="{9542440C-A52F-488D-BA88-2BD5A4B0ADE6}" sibTransId="{7903E1A8-3DED-4912-90E8-DF46978548CE}"/>
    <dgm:cxn modelId="{59C88915-1759-405F-AF12-BD5A347301C4}" srcId="{03D8F75B-E102-406C-BFA4-F55FEAE69680}" destId="{8777B82D-1E38-449E-8372-325E953AD059}" srcOrd="0" destOrd="0" parTransId="{910552B7-47D0-45B1-8F09-F127FDF67E5C}" sibTransId="{DC2FD09F-C0D1-4D96-85D4-FB1F089C6A53}"/>
    <dgm:cxn modelId="{0D8222DC-0F6C-428B-BBA4-FBFADB8E75DC}" type="presOf" srcId="{CAABBB5F-C576-45A6-9ED1-7F35A99C0696}" destId="{873E9E10-22ED-4691-8114-6C897DE5EF80}" srcOrd="0" destOrd="0" presId="urn:microsoft.com/office/officeart/2005/8/layout/hierarchy4"/>
    <dgm:cxn modelId="{88782254-0570-48D4-8B44-09AF9824FD68}" type="presOf" srcId="{61857A89-2C69-4799-8607-B39A6D3B1147}" destId="{9CB0606F-11FD-4CFB-B058-3529F326BDF4}" srcOrd="0" destOrd="0" presId="urn:microsoft.com/office/officeart/2005/8/layout/hierarchy4"/>
    <dgm:cxn modelId="{419C038B-7CD4-4157-A634-BCC55AAC2E39}" type="presOf" srcId="{C15886B2-A873-4A85-A86A-9A244B140A40}" destId="{985E4C9C-5ACD-4D22-A0C9-652706F9687F}" srcOrd="0" destOrd="0" presId="urn:microsoft.com/office/officeart/2005/8/layout/hierarchy4"/>
    <dgm:cxn modelId="{990196AB-FCB2-4941-A33D-53672899C7B8}" type="presOf" srcId="{03D8F75B-E102-406C-BFA4-F55FEAE69680}" destId="{1506159D-6630-482B-B743-B74B9511963E}" srcOrd="0" destOrd="0" presId="urn:microsoft.com/office/officeart/2005/8/layout/hierarchy4"/>
    <dgm:cxn modelId="{141AA5CA-C6CB-4C40-968B-B928F8D166CC}" srcId="{E0D1A03C-44B2-49C3-94C6-9518B7A7FFD3}" destId="{03D8F75B-E102-406C-BFA4-F55FEAE69680}" srcOrd="0" destOrd="0" parTransId="{DF6947EC-01A9-4349-9A27-5173AC6B9F38}" sibTransId="{FDC372C7-1A1C-44EE-8C09-D7F25BADBC47}"/>
    <dgm:cxn modelId="{BF7C46D7-E975-49ED-B7B8-CB3126A8B71B}" srcId="{8777B82D-1E38-449E-8372-325E953AD059}" destId="{CAABBB5F-C576-45A6-9ED1-7F35A99C0696}" srcOrd="0" destOrd="0" parTransId="{400264D9-00B3-4B96-98A2-A7C83130771F}" sibTransId="{196DDABB-EADC-4565-A4FF-B0DD32E1B80C}"/>
    <dgm:cxn modelId="{3F917DAA-23AE-407C-AD4F-CB430C6420AA}" srcId="{C15886B2-A873-4A85-A86A-9A244B140A40}" destId="{61857A89-2C69-4799-8607-B39A6D3B1147}" srcOrd="0" destOrd="0" parTransId="{1F19A542-59A5-4110-B177-ACEB918558EE}" sibTransId="{738844C2-5F35-460C-8DD3-D993434DA09A}"/>
    <dgm:cxn modelId="{12CF9C8C-12A1-43C4-8CB4-0B9B304AC18B}" type="presOf" srcId="{8B4CF8BB-BF83-4150-81C6-203CFFDCE0DB}" destId="{425683A2-62D3-41A1-8682-70C4C840864B}" srcOrd="0" destOrd="0" presId="urn:microsoft.com/office/officeart/2005/8/layout/hierarchy4"/>
    <dgm:cxn modelId="{894FE8FC-4613-4945-B3F9-60582E9E88B2}" srcId="{03D8F75B-E102-406C-BFA4-F55FEAE69680}" destId="{C15886B2-A873-4A85-A86A-9A244B140A40}" srcOrd="1" destOrd="0" parTransId="{45533BFD-6F2B-4E5E-9597-3DBF1ED1D540}" sibTransId="{3B669D2A-D4C7-4376-B067-2B2AAADF4B54}"/>
    <dgm:cxn modelId="{67FA75B8-93E5-4558-959A-94859390336D}" type="presOf" srcId="{8777B82D-1E38-449E-8372-325E953AD059}" destId="{951A7AAE-8296-40DF-B939-0C9476D49CDA}" srcOrd="0" destOrd="0" presId="urn:microsoft.com/office/officeart/2005/8/layout/hierarchy4"/>
    <dgm:cxn modelId="{CBECBEE0-E545-42FE-8EAD-A7F7B7BDC2CB}" type="presParOf" srcId="{B34FA92B-A952-4F02-8262-7FB11AA837C0}" destId="{1F4F1D3E-ECAB-4E70-BA97-46E23D8BB030}" srcOrd="0" destOrd="0" presId="urn:microsoft.com/office/officeart/2005/8/layout/hierarchy4"/>
    <dgm:cxn modelId="{1E5540D9-F0AF-4413-A20E-7A87FEAAE261}" type="presParOf" srcId="{1F4F1D3E-ECAB-4E70-BA97-46E23D8BB030}" destId="{1506159D-6630-482B-B743-B74B9511963E}" srcOrd="0" destOrd="0" presId="urn:microsoft.com/office/officeart/2005/8/layout/hierarchy4"/>
    <dgm:cxn modelId="{337AEFF6-9568-4623-BEFA-F07F37988E84}" type="presParOf" srcId="{1F4F1D3E-ECAB-4E70-BA97-46E23D8BB030}" destId="{0AF6BC6D-685E-4F7F-B8D2-A481576C8FD0}" srcOrd="1" destOrd="0" presId="urn:microsoft.com/office/officeart/2005/8/layout/hierarchy4"/>
    <dgm:cxn modelId="{BEE443A7-98F1-411F-B9C2-855CA892766A}" type="presParOf" srcId="{1F4F1D3E-ECAB-4E70-BA97-46E23D8BB030}" destId="{E48BC0E0-651C-4F4D-BCD3-4E500B4226D8}" srcOrd="2" destOrd="0" presId="urn:microsoft.com/office/officeart/2005/8/layout/hierarchy4"/>
    <dgm:cxn modelId="{D569F9F6-EDF0-4208-AAA4-0F1640CEB88E}" type="presParOf" srcId="{E48BC0E0-651C-4F4D-BCD3-4E500B4226D8}" destId="{C8F278A0-7521-4D5F-B13A-3CEAAA68AB43}" srcOrd="0" destOrd="0" presId="urn:microsoft.com/office/officeart/2005/8/layout/hierarchy4"/>
    <dgm:cxn modelId="{39862808-D11B-4639-929C-E82676652AC1}" type="presParOf" srcId="{C8F278A0-7521-4D5F-B13A-3CEAAA68AB43}" destId="{951A7AAE-8296-40DF-B939-0C9476D49CDA}" srcOrd="0" destOrd="0" presId="urn:microsoft.com/office/officeart/2005/8/layout/hierarchy4"/>
    <dgm:cxn modelId="{801DD3CA-8F78-44F7-8F47-4B99ECAB73E6}" type="presParOf" srcId="{C8F278A0-7521-4D5F-B13A-3CEAAA68AB43}" destId="{455697A4-B8BB-4E37-94A0-59192C79C1F2}" srcOrd="1" destOrd="0" presId="urn:microsoft.com/office/officeart/2005/8/layout/hierarchy4"/>
    <dgm:cxn modelId="{613484B2-8C41-4640-BB37-24FFC1DDDC08}" type="presParOf" srcId="{C8F278A0-7521-4D5F-B13A-3CEAAA68AB43}" destId="{97BBD0FB-5698-477C-B3F2-4D1C17811EAF}" srcOrd="2" destOrd="0" presId="urn:microsoft.com/office/officeart/2005/8/layout/hierarchy4"/>
    <dgm:cxn modelId="{1CE79FE4-F202-46A3-95EB-68AE95177F9D}" type="presParOf" srcId="{97BBD0FB-5698-477C-B3F2-4D1C17811EAF}" destId="{58633C8A-43D1-4CC3-B039-08E160174880}" srcOrd="0" destOrd="0" presId="urn:microsoft.com/office/officeart/2005/8/layout/hierarchy4"/>
    <dgm:cxn modelId="{351B09AA-AC89-4630-BA02-46A08E76FDD2}" type="presParOf" srcId="{58633C8A-43D1-4CC3-B039-08E160174880}" destId="{873E9E10-22ED-4691-8114-6C897DE5EF80}" srcOrd="0" destOrd="0" presId="urn:microsoft.com/office/officeart/2005/8/layout/hierarchy4"/>
    <dgm:cxn modelId="{72D94D0A-9230-47DF-9375-0DF7315DC3F1}" type="presParOf" srcId="{58633C8A-43D1-4CC3-B039-08E160174880}" destId="{05EA1819-3C34-41BD-93C6-BE2F3AFFA837}" srcOrd="1" destOrd="0" presId="urn:microsoft.com/office/officeart/2005/8/layout/hierarchy4"/>
    <dgm:cxn modelId="{D19185F3-78DF-491D-9BAE-B6A56C9F9C32}" type="presParOf" srcId="{97BBD0FB-5698-477C-B3F2-4D1C17811EAF}" destId="{38C04212-CC8E-4B7C-BBF4-AC9F7DC99CF4}" srcOrd="1" destOrd="0" presId="urn:microsoft.com/office/officeart/2005/8/layout/hierarchy4"/>
    <dgm:cxn modelId="{E8441BF6-1EBE-44C0-84E7-7798613E4C8A}" type="presParOf" srcId="{97BBD0FB-5698-477C-B3F2-4D1C17811EAF}" destId="{52893DE5-06FD-4CC4-9116-7FF79FBF0174}" srcOrd="2" destOrd="0" presId="urn:microsoft.com/office/officeart/2005/8/layout/hierarchy4"/>
    <dgm:cxn modelId="{801FF316-C75E-4AD9-BE82-0A17EE9CB3EA}" type="presParOf" srcId="{52893DE5-06FD-4CC4-9116-7FF79FBF0174}" destId="{425683A2-62D3-41A1-8682-70C4C840864B}" srcOrd="0" destOrd="0" presId="urn:microsoft.com/office/officeart/2005/8/layout/hierarchy4"/>
    <dgm:cxn modelId="{1680F541-75BF-4129-AF0C-F6336DA773B0}" type="presParOf" srcId="{52893DE5-06FD-4CC4-9116-7FF79FBF0174}" destId="{FB2C21DE-4630-44B2-9904-64282279BC12}" srcOrd="1" destOrd="0" presId="urn:microsoft.com/office/officeart/2005/8/layout/hierarchy4"/>
    <dgm:cxn modelId="{AB16292B-BD58-4505-8256-670F1E2E5BBE}" type="presParOf" srcId="{E48BC0E0-651C-4F4D-BCD3-4E500B4226D8}" destId="{DF9F6B49-7890-4695-8127-519AA2423CA7}" srcOrd="1" destOrd="0" presId="urn:microsoft.com/office/officeart/2005/8/layout/hierarchy4"/>
    <dgm:cxn modelId="{4E617C3C-7CC7-450B-9B92-21CBBE53D7C7}" type="presParOf" srcId="{E48BC0E0-651C-4F4D-BCD3-4E500B4226D8}" destId="{97964B1E-DD2B-45C8-85A9-2283D0EF06E2}" srcOrd="2" destOrd="0" presId="urn:microsoft.com/office/officeart/2005/8/layout/hierarchy4"/>
    <dgm:cxn modelId="{7145B1A2-CE1B-4558-A720-23E93E6C8FA3}" type="presParOf" srcId="{97964B1E-DD2B-45C8-85A9-2283D0EF06E2}" destId="{985E4C9C-5ACD-4D22-A0C9-652706F9687F}" srcOrd="0" destOrd="0" presId="urn:microsoft.com/office/officeart/2005/8/layout/hierarchy4"/>
    <dgm:cxn modelId="{E10D75F8-06C7-4153-A7CA-3B3C0D8F2D2D}" type="presParOf" srcId="{97964B1E-DD2B-45C8-85A9-2283D0EF06E2}" destId="{64C3195F-C66E-48B6-9FB6-7333AB6D7782}" srcOrd="1" destOrd="0" presId="urn:microsoft.com/office/officeart/2005/8/layout/hierarchy4"/>
    <dgm:cxn modelId="{D41F7E88-D6A0-4E82-909D-E4E38B5A470D}" type="presParOf" srcId="{97964B1E-DD2B-45C8-85A9-2283D0EF06E2}" destId="{92F99BFF-8085-4D54-88B2-24EA2543B525}" srcOrd="2" destOrd="0" presId="urn:microsoft.com/office/officeart/2005/8/layout/hierarchy4"/>
    <dgm:cxn modelId="{37D0415B-663B-486B-9E97-F29CF0A3794E}" type="presParOf" srcId="{92F99BFF-8085-4D54-88B2-24EA2543B525}" destId="{6E3D5EB7-370F-4789-AFB7-597AFF3CD476}" srcOrd="0" destOrd="0" presId="urn:microsoft.com/office/officeart/2005/8/layout/hierarchy4"/>
    <dgm:cxn modelId="{1525792F-D148-4B16-A492-CFA32794981B}" type="presParOf" srcId="{6E3D5EB7-370F-4789-AFB7-597AFF3CD476}" destId="{9CB0606F-11FD-4CFB-B058-3529F326BDF4}" srcOrd="0" destOrd="0" presId="urn:microsoft.com/office/officeart/2005/8/layout/hierarchy4"/>
    <dgm:cxn modelId="{7624C6E0-E79A-4B7A-9E07-EDEAA55E3D48}" type="presParOf" srcId="{6E3D5EB7-370F-4789-AFB7-597AFF3CD476}" destId="{24F5A733-70E7-4E0E-9F04-BCB2970D0C69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2747346-4996-4A45-88A9-CCF137F6735D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1286A972-38E1-4244-B5F0-2AACE75A7195}">
      <dgm:prSet phldrT="[Texto]"/>
      <dgm:spPr/>
      <dgm:t>
        <a:bodyPr/>
        <a:lstStyle/>
        <a:p>
          <a:r>
            <a:rPr lang="pt-BR" dirty="0" smtClean="0"/>
            <a:t>Mecanismos de natureza aflitiva (Luta entre forças motivacionais diferentes)</a:t>
          </a:r>
          <a:endParaRPr lang="pt-BR" dirty="0"/>
        </a:p>
      </dgm:t>
    </dgm:pt>
    <dgm:pt modelId="{3C3CF09F-FEC1-40F0-992D-D3BD72B9BA5B}" type="parTrans" cxnId="{13148638-1CFE-40C5-8FD6-72DBE55ECC07}">
      <dgm:prSet/>
      <dgm:spPr/>
      <dgm:t>
        <a:bodyPr/>
        <a:lstStyle/>
        <a:p>
          <a:endParaRPr lang="pt-BR"/>
        </a:p>
      </dgm:t>
    </dgm:pt>
    <dgm:pt modelId="{FE4C3947-795F-44BF-9E55-B1E37C703CF2}" type="sibTrans" cxnId="{13148638-1CFE-40C5-8FD6-72DBE55ECC07}">
      <dgm:prSet/>
      <dgm:spPr/>
      <dgm:t>
        <a:bodyPr/>
        <a:lstStyle/>
        <a:p>
          <a:endParaRPr lang="pt-BR"/>
        </a:p>
      </dgm:t>
    </dgm:pt>
    <dgm:pt modelId="{411FE10D-7EBA-48A7-9585-C8BDAFFDED12}">
      <dgm:prSet phldrT="[Texto]"/>
      <dgm:spPr/>
      <dgm:t>
        <a:bodyPr/>
        <a:lstStyle/>
        <a:p>
          <a:r>
            <a:rPr lang="pt-BR" dirty="0" smtClean="0"/>
            <a:t>Aspectos de vergonha, autocensura e dor psíquica presentes</a:t>
          </a:r>
          <a:endParaRPr lang="pt-BR" dirty="0"/>
        </a:p>
      </dgm:t>
    </dgm:pt>
    <dgm:pt modelId="{BA1BD77F-EF47-41AA-AE06-027F7101EA43}" type="parTrans" cxnId="{46F4B468-2B8D-4181-8895-D35B5351AB15}">
      <dgm:prSet/>
      <dgm:spPr/>
      <dgm:t>
        <a:bodyPr/>
        <a:lstStyle/>
        <a:p>
          <a:endParaRPr lang="pt-BR"/>
        </a:p>
      </dgm:t>
    </dgm:pt>
    <dgm:pt modelId="{4255A08C-0EAC-4AB7-B767-FCEEFE7ED481}" type="sibTrans" cxnId="{46F4B468-2B8D-4181-8895-D35B5351AB15}">
      <dgm:prSet/>
      <dgm:spPr/>
      <dgm:t>
        <a:bodyPr/>
        <a:lstStyle/>
        <a:p>
          <a:endParaRPr lang="pt-BR"/>
        </a:p>
      </dgm:t>
    </dgm:pt>
    <dgm:pt modelId="{796C10C5-51DD-4579-9C27-AFC676C4D380}">
      <dgm:prSet phldrT="[Texto]"/>
      <dgm:spPr/>
      <dgm:t>
        <a:bodyPr/>
        <a:lstStyle/>
        <a:p>
          <a:r>
            <a:rPr lang="pt-BR" dirty="0" smtClean="0"/>
            <a:t>Mecanismo automático de defesa (Ideia de defesa)</a:t>
          </a:r>
          <a:endParaRPr lang="pt-BR" dirty="0"/>
        </a:p>
      </dgm:t>
    </dgm:pt>
    <dgm:pt modelId="{0B4B885B-A599-4517-9567-561CCF201456}" type="parTrans" cxnId="{4628995B-FE26-4E41-B0E3-C359A6162378}">
      <dgm:prSet/>
      <dgm:spPr/>
      <dgm:t>
        <a:bodyPr/>
        <a:lstStyle/>
        <a:p>
          <a:endParaRPr lang="pt-BR"/>
        </a:p>
      </dgm:t>
    </dgm:pt>
    <dgm:pt modelId="{440B02A9-E429-44F2-9DEC-DAB5E95B6110}" type="sibTrans" cxnId="{4628995B-FE26-4E41-B0E3-C359A6162378}">
      <dgm:prSet/>
      <dgm:spPr/>
      <dgm:t>
        <a:bodyPr/>
        <a:lstStyle/>
        <a:p>
          <a:endParaRPr lang="pt-BR"/>
        </a:p>
      </dgm:t>
    </dgm:pt>
    <dgm:pt modelId="{835421F3-0424-4017-AF81-7EB670ADD444}" type="pres">
      <dgm:prSet presAssocID="{A2747346-4996-4A45-88A9-CCF137F6735D}" presName="linearFlow" presStyleCnt="0">
        <dgm:presLayoutVars>
          <dgm:dir/>
          <dgm:resizeHandles val="exact"/>
        </dgm:presLayoutVars>
      </dgm:prSet>
      <dgm:spPr/>
    </dgm:pt>
    <dgm:pt modelId="{DB6BB425-3DD5-4A42-A037-E8FE5946596B}" type="pres">
      <dgm:prSet presAssocID="{1286A972-38E1-4244-B5F0-2AACE75A7195}" presName="composite" presStyleCnt="0"/>
      <dgm:spPr/>
    </dgm:pt>
    <dgm:pt modelId="{D575ECF8-316C-46D5-94F4-A0B35353F339}" type="pres">
      <dgm:prSet presAssocID="{1286A972-38E1-4244-B5F0-2AACE75A7195}" presName="imgShp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03D9C5DC-F57D-4EE5-86AE-20EEA5209D14}" type="pres">
      <dgm:prSet presAssocID="{1286A972-38E1-4244-B5F0-2AACE75A7195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8349D4D-FC4B-4D68-B8B1-AA0F1BB891E5}" type="pres">
      <dgm:prSet presAssocID="{FE4C3947-795F-44BF-9E55-B1E37C703CF2}" presName="spacing" presStyleCnt="0"/>
      <dgm:spPr/>
    </dgm:pt>
    <dgm:pt modelId="{C5E28C71-2A87-4403-B367-BDACA434101D}" type="pres">
      <dgm:prSet presAssocID="{411FE10D-7EBA-48A7-9585-C8BDAFFDED12}" presName="composite" presStyleCnt="0"/>
      <dgm:spPr/>
    </dgm:pt>
    <dgm:pt modelId="{1880C154-646F-4D6F-94D5-8AB5DFA6AC65}" type="pres">
      <dgm:prSet presAssocID="{411FE10D-7EBA-48A7-9585-C8BDAFFDED12}" presName="imgShp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7EFE4B41-3F88-4288-8211-6A7576E29DC8}" type="pres">
      <dgm:prSet presAssocID="{411FE10D-7EBA-48A7-9585-C8BDAFFDED12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8533E07-7743-4EC3-A041-712159C25818}" type="pres">
      <dgm:prSet presAssocID="{4255A08C-0EAC-4AB7-B767-FCEEFE7ED481}" presName="spacing" presStyleCnt="0"/>
      <dgm:spPr/>
    </dgm:pt>
    <dgm:pt modelId="{ACE9027E-B4EA-4053-B536-F278E8132C7B}" type="pres">
      <dgm:prSet presAssocID="{796C10C5-51DD-4579-9C27-AFC676C4D380}" presName="composite" presStyleCnt="0"/>
      <dgm:spPr/>
    </dgm:pt>
    <dgm:pt modelId="{2D772607-B1C6-4547-A548-A4BBFBB8176A}" type="pres">
      <dgm:prSet presAssocID="{796C10C5-51DD-4579-9C27-AFC676C4D380}" presName="imgShp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22639223-801B-4423-B710-28C1601BA62E}" type="pres">
      <dgm:prSet presAssocID="{796C10C5-51DD-4579-9C27-AFC676C4D380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5BF098F9-46B5-474B-B047-2D0FBB45B23A}" type="presOf" srcId="{796C10C5-51DD-4579-9C27-AFC676C4D380}" destId="{22639223-801B-4423-B710-28C1601BA62E}" srcOrd="0" destOrd="0" presId="urn:microsoft.com/office/officeart/2005/8/layout/vList3"/>
    <dgm:cxn modelId="{13148638-1CFE-40C5-8FD6-72DBE55ECC07}" srcId="{A2747346-4996-4A45-88A9-CCF137F6735D}" destId="{1286A972-38E1-4244-B5F0-2AACE75A7195}" srcOrd="0" destOrd="0" parTransId="{3C3CF09F-FEC1-40F0-992D-D3BD72B9BA5B}" sibTransId="{FE4C3947-795F-44BF-9E55-B1E37C703CF2}"/>
    <dgm:cxn modelId="{46F4B468-2B8D-4181-8895-D35B5351AB15}" srcId="{A2747346-4996-4A45-88A9-CCF137F6735D}" destId="{411FE10D-7EBA-48A7-9585-C8BDAFFDED12}" srcOrd="1" destOrd="0" parTransId="{BA1BD77F-EF47-41AA-AE06-027F7101EA43}" sibTransId="{4255A08C-0EAC-4AB7-B767-FCEEFE7ED481}"/>
    <dgm:cxn modelId="{BA2A7125-8D22-4BBE-970E-EE984B34CDC5}" type="presOf" srcId="{411FE10D-7EBA-48A7-9585-C8BDAFFDED12}" destId="{7EFE4B41-3F88-4288-8211-6A7576E29DC8}" srcOrd="0" destOrd="0" presId="urn:microsoft.com/office/officeart/2005/8/layout/vList3"/>
    <dgm:cxn modelId="{B6C19EC2-C7A2-4A57-BBE1-FD03E093DF9A}" type="presOf" srcId="{A2747346-4996-4A45-88A9-CCF137F6735D}" destId="{835421F3-0424-4017-AF81-7EB670ADD444}" srcOrd="0" destOrd="0" presId="urn:microsoft.com/office/officeart/2005/8/layout/vList3"/>
    <dgm:cxn modelId="{20595496-E8B3-4876-AB17-7E72971A45AD}" type="presOf" srcId="{1286A972-38E1-4244-B5F0-2AACE75A7195}" destId="{03D9C5DC-F57D-4EE5-86AE-20EEA5209D14}" srcOrd="0" destOrd="0" presId="urn:microsoft.com/office/officeart/2005/8/layout/vList3"/>
    <dgm:cxn modelId="{4628995B-FE26-4E41-B0E3-C359A6162378}" srcId="{A2747346-4996-4A45-88A9-CCF137F6735D}" destId="{796C10C5-51DD-4579-9C27-AFC676C4D380}" srcOrd="2" destOrd="0" parTransId="{0B4B885B-A599-4517-9567-561CCF201456}" sibTransId="{440B02A9-E429-44F2-9DEC-DAB5E95B6110}"/>
    <dgm:cxn modelId="{95C1BE00-5232-4067-8689-EBDCEF874525}" type="presParOf" srcId="{835421F3-0424-4017-AF81-7EB670ADD444}" destId="{DB6BB425-3DD5-4A42-A037-E8FE5946596B}" srcOrd="0" destOrd="0" presId="urn:microsoft.com/office/officeart/2005/8/layout/vList3"/>
    <dgm:cxn modelId="{568D39DB-A112-4A4D-9828-0BAD20C7B503}" type="presParOf" srcId="{DB6BB425-3DD5-4A42-A037-E8FE5946596B}" destId="{D575ECF8-316C-46D5-94F4-A0B35353F339}" srcOrd="0" destOrd="0" presId="urn:microsoft.com/office/officeart/2005/8/layout/vList3"/>
    <dgm:cxn modelId="{6DD8E3C5-EBA4-463B-BFD0-BD484145FD89}" type="presParOf" srcId="{DB6BB425-3DD5-4A42-A037-E8FE5946596B}" destId="{03D9C5DC-F57D-4EE5-86AE-20EEA5209D14}" srcOrd="1" destOrd="0" presId="urn:microsoft.com/office/officeart/2005/8/layout/vList3"/>
    <dgm:cxn modelId="{7F459E65-BAA3-43DB-9536-62DE01E04674}" type="presParOf" srcId="{835421F3-0424-4017-AF81-7EB670ADD444}" destId="{B8349D4D-FC4B-4D68-B8B1-AA0F1BB891E5}" srcOrd="1" destOrd="0" presId="urn:microsoft.com/office/officeart/2005/8/layout/vList3"/>
    <dgm:cxn modelId="{15359B1D-DD08-474B-87DA-8A091E1B54DE}" type="presParOf" srcId="{835421F3-0424-4017-AF81-7EB670ADD444}" destId="{C5E28C71-2A87-4403-B367-BDACA434101D}" srcOrd="2" destOrd="0" presId="urn:microsoft.com/office/officeart/2005/8/layout/vList3"/>
    <dgm:cxn modelId="{F052B879-8244-48CA-B860-846CC7F7E2BB}" type="presParOf" srcId="{C5E28C71-2A87-4403-B367-BDACA434101D}" destId="{1880C154-646F-4D6F-94D5-8AB5DFA6AC65}" srcOrd="0" destOrd="0" presId="urn:microsoft.com/office/officeart/2005/8/layout/vList3"/>
    <dgm:cxn modelId="{2815BD56-E238-4892-BF4E-9F41AD708AE8}" type="presParOf" srcId="{C5E28C71-2A87-4403-B367-BDACA434101D}" destId="{7EFE4B41-3F88-4288-8211-6A7576E29DC8}" srcOrd="1" destOrd="0" presId="urn:microsoft.com/office/officeart/2005/8/layout/vList3"/>
    <dgm:cxn modelId="{CDAB02CA-D37F-4096-8DBB-9ACC998A13BE}" type="presParOf" srcId="{835421F3-0424-4017-AF81-7EB670ADD444}" destId="{F8533E07-7743-4EC3-A041-712159C25818}" srcOrd="3" destOrd="0" presId="urn:microsoft.com/office/officeart/2005/8/layout/vList3"/>
    <dgm:cxn modelId="{2F1D75A0-C13B-457D-844A-3E6D5DF2F43E}" type="presParOf" srcId="{835421F3-0424-4017-AF81-7EB670ADD444}" destId="{ACE9027E-B4EA-4053-B536-F278E8132C7B}" srcOrd="4" destOrd="0" presId="urn:microsoft.com/office/officeart/2005/8/layout/vList3"/>
    <dgm:cxn modelId="{DE259A14-4F23-449C-B877-996D8CA9DA64}" type="presParOf" srcId="{ACE9027E-B4EA-4053-B536-F278E8132C7B}" destId="{2D772607-B1C6-4547-A548-A4BBFBB8176A}" srcOrd="0" destOrd="0" presId="urn:microsoft.com/office/officeart/2005/8/layout/vList3"/>
    <dgm:cxn modelId="{62FD2FF6-D199-4E0C-874E-56D899B6DB29}" type="presParOf" srcId="{ACE9027E-B4EA-4053-B536-F278E8132C7B}" destId="{22639223-801B-4423-B710-28C1601BA62E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0A33C7A-5CF7-4833-A0F3-F8C53D93FC5B}" type="doc">
      <dgm:prSet loTypeId="urn:microsoft.com/office/officeart/2005/8/layout/target3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pt-BR"/>
        </a:p>
      </dgm:t>
    </dgm:pt>
    <dgm:pt modelId="{4CD3AFEB-A50F-456E-9520-DC7DBE649B56}">
      <dgm:prSet phldrT="[Texto]"/>
      <dgm:spPr/>
      <dgm:t>
        <a:bodyPr/>
        <a:lstStyle/>
        <a:p>
          <a:r>
            <a:rPr lang="pt-BR" dirty="0" smtClean="0"/>
            <a:t>Captura do ponto de resistência</a:t>
          </a:r>
          <a:endParaRPr lang="pt-BR" dirty="0"/>
        </a:p>
      </dgm:t>
    </dgm:pt>
    <dgm:pt modelId="{5B83EF5D-BC68-40DC-8DE1-D79E4BED5A35}" type="parTrans" cxnId="{D764F47B-8FA7-4B0A-AA51-9402D6EC4AC0}">
      <dgm:prSet/>
      <dgm:spPr/>
      <dgm:t>
        <a:bodyPr/>
        <a:lstStyle/>
        <a:p>
          <a:endParaRPr lang="pt-BR"/>
        </a:p>
      </dgm:t>
    </dgm:pt>
    <dgm:pt modelId="{A33032C0-0B4A-4E61-BBD6-4748230418F1}" type="sibTrans" cxnId="{D764F47B-8FA7-4B0A-AA51-9402D6EC4AC0}">
      <dgm:prSet/>
      <dgm:spPr/>
      <dgm:t>
        <a:bodyPr/>
        <a:lstStyle/>
        <a:p>
          <a:endParaRPr lang="pt-BR"/>
        </a:p>
      </dgm:t>
    </dgm:pt>
    <dgm:pt modelId="{8D73D5BA-6507-4AEB-B454-A75D5623DA04}">
      <dgm:prSet phldrT="[Texto]"/>
      <dgm:spPr/>
      <dgm:t>
        <a:bodyPr/>
        <a:lstStyle/>
        <a:p>
          <a:r>
            <a:rPr lang="pt-BR" dirty="0" smtClean="0"/>
            <a:t>Pressão</a:t>
          </a:r>
          <a:endParaRPr lang="pt-BR" dirty="0"/>
        </a:p>
      </dgm:t>
    </dgm:pt>
    <dgm:pt modelId="{D0968134-305A-43ED-BC19-7F16C0267619}" type="parTrans" cxnId="{E5437BEE-FE93-4088-B9A7-572EFFE164F1}">
      <dgm:prSet/>
      <dgm:spPr/>
      <dgm:t>
        <a:bodyPr/>
        <a:lstStyle/>
        <a:p>
          <a:endParaRPr lang="pt-BR"/>
        </a:p>
      </dgm:t>
    </dgm:pt>
    <dgm:pt modelId="{90F71E62-769F-48AD-A24B-1E6067057E8E}" type="sibTrans" cxnId="{E5437BEE-FE93-4088-B9A7-572EFFE164F1}">
      <dgm:prSet/>
      <dgm:spPr/>
      <dgm:t>
        <a:bodyPr/>
        <a:lstStyle/>
        <a:p>
          <a:endParaRPr lang="pt-BR"/>
        </a:p>
      </dgm:t>
    </dgm:pt>
    <dgm:pt modelId="{CEAAA908-B54E-47CE-BEEE-6B33451E6C8B}">
      <dgm:prSet phldrT="[Texto]"/>
      <dgm:spPr/>
      <dgm:t>
        <a:bodyPr/>
        <a:lstStyle/>
        <a:p>
          <a:r>
            <a:rPr lang="pt-BR" dirty="0" smtClean="0"/>
            <a:t>Ativação da angústia</a:t>
          </a:r>
          <a:endParaRPr lang="pt-BR" dirty="0"/>
        </a:p>
      </dgm:t>
    </dgm:pt>
    <dgm:pt modelId="{DC7897B1-F7BF-4D3E-9D15-5BB1FB7D6F2B}" type="parTrans" cxnId="{CA6965AA-9515-40B7-9036-8D4E502F6BA0}">
      <dgm:prSet/>
      <dgm:spPr/>
      <dgm:t>
        <a:bodyPr/>
        <a:lstStyle/>
        <a:p>
          <a:endParaRPr lang="pt-BR"/>
        </a:p>
      </dgm:t>
    </dgm:pt>
    <dgm:pt modelId="{B1D62F53-8C32-4AEF-8F08-80AB492B572A}" type="sibTrans" cxnId="{CA6965AA-9515-40B7-9036-8D4E502F6BA0}">
      <dgm:prSet/>
      <dgm:spPr/>
      <dgm:t>
        <a:bodyPr/>
        <a:lstStyle/>
        <a:p>
          <a:endParaRPr lang="pt-BR"/>
        </a:p>
      </dgm:t>
    </dgm:pt>
    <dgm:pt modelId="{43C3D4EF-BB76-4A90-9403-DA7B122F66FC}">
      <dgm:prSet phldrT="[Texto]"/>
      <dgm:spPr/>
      <dgm:t>
        <a:bodyPr/>
        <a:lstStyle/>
        <a:p>
          <a:r>
            <a:rPr lang="pt-BR" dirty="0" smtClean="0"/>
            <a:t>Descoberta da causa do ativador sintomático</a:t>
          </a:r>
          <a:endParaRPr lang="pt-BR" dirty="0"/>
        </a:p>
      </dgm:t>
    </dgm:pt>
    <dgm:pt modelId="{E3A68ED6-D50D-4FC8-8B11-F7C531B4363A}" type="parTrans" cxnId="{6D724B37-EB1E-4751-BFE5-9F532FDE2990}">
      <dgm:prSet/>
      <dgm:spPr/>
      <dgm:t>
        <a:bodyPr/>
        <a:lstStyle/>
        <a:p>
          <a:endParaRPr lang="pt-BR"/>
        </a:p>
      </dgm:t>
    </dgm:pt>
    <dgm:pt modelId="{05AFB9D5-71CD-46E5-A185-B62F8F77AE29}" type="sibTrans" cxnId="{6D724B37-EB1E-4751-BFE5-9F532FDE2990}">
      <dgm:prSet/>
      <dgm:spPr/>
      <dgm:t>
        <a:bodyPr/>
        <a:lstStyle/>
        <a:p>
          <a:endParaRPr lang="pt-BR"/>
        </a:p>
      </dgm:t>
    </dgm:pt>
    <dgm:pt modelId="{52CE09F7-76FF-4876-88EE-4F99C638CB89}">
      <dgm:prSet phldrT="[Texto]"/>
      <dgm:spPr/>
      <dgm:t>
        <a:bodyPr/>
        <a:lstStyle/>
        <a:p>
          <a:r>
            <a:rPr lang="pt-BR" dirty="0" smtClean="0"/>
            <a:t>Lembrança encobridora</a:t>
          </a:r>
          <a:endParaRPr lang="pt-BR" dirty="0"/>
        </a:p>
      </dgm:t>
    </dgm:pt>
    <dgm:pt modelId="{4CF6135D-BFF6-4265-AFF0-4751E82CBC32}" type="parTrans" cxnId="{38CA7854-10B8-4792-80E6-594DECB24CE9}">
      <dgm:prSet/>
      <dgm:spPr/>
      <dgm:t>
        <a:bodyPr/>
        <a:lstStyle/>
        <a:p>
          <a:endParaRPr lang="pt-BR"/>
        </a:p>
      </dgm:t>
    </dgm:pt>
    <dgm:pt modelId="{37807269-5E92-4A2A-80CC-EADDF061B01C}" type="sibTrans" cxnId="{38CA7854-10B8-4792-80E6-594DECB24CE9}">
      <dgm:prSet/>
      <dgm:spPr/>
      <dgm:t>
        <a:bodyPr/>
        <a:lstStyle/>
        <a:p>
          <a:endParaRPr lang="pt-BR"/>
        </a:p>
      </dgm:t>
    </dgm:pt>
    <dgm:pt modelId="{0A16EE2B-EBEF-44E0-A0FC-6D389A57731D}">
      <dgm:prSet phldrT="[Texto]"/>
      <dgm:spPr/>
      <dgm:t>
        <a:bodyPr/>
        <a:lstStyle/>
        <a:p>
          <a:r>
            <a:rPr lang="pt-BR" smtClean="0"/>
            <a:t>Reprodução do fato passado</a:t>
          </a:r>
          <a:endParaRPr lang="pt-BR" dirty="0"/>
        </a:p>
      </dgm:t>
    </dgm:pt>
    <dgm:pt modelId="{731C4FB2-1CE0-49CD-BF61-0CD3CD187F2E}" type="parTrans" cxnId="{4D3C9E18-D10A-4148-806D-DF08B7548E00}">
      <dgm:prSet/>
      <dgm:spPr/>
      <dgm:t>
        <a:bodyPr/>
        <a:lstStyle/>
        <a:p>
          <a:endParaRPr lang="pt-BR"/>
        </a:p>
      </dgm:t>
    </dgm:pt>
    <dgm:pt modelId="{F4BA8E9D-64D0-4149-B9A7-77D177CE6F11}" type="sibTrans" cxnId="{4D3C9E18-D10A-4148-806D-DF08B7548E00}">
      <dgm:prSet/>
      <dgm:spPr/>
      <dgm:t>
        <a:bodyPr/>
        <a:lstStyle/>
        <a:p>
          <a:endParaRPr lang="pt-BR"/>
        </a:p>
      </dgm:t>
    </dgm:pt>
    <dgm:pt modelId="{15D60AF2-9115-4FEB-9794-BFD4E81262EF}">
      <dgm:prSet phldrT="[Texto]"/>
      <dgm:spPr/>
      <dgm:t>
        <a:bodyPr/>
        <a:lstStyle/>
        <a:p>
          <a:r>
            <a:rPr lang="pt-BR" dirty="0" smtClean="0"/>
            <a:t>Eliminação das representações patogênicas</a:t>
          </a:r>
          <a:endParaRPr lang="pt-BR" dirty="0"/>
        </a:p>
      </dgm:t>
    </dgm:pt>
    <dgm:pt modelId="{37D5C6DD-5273-4B6D-BEBD-0A7A4F76AB88}" type="parTrans" cxnId="{283F06CE-A369-4FAB-AC77-4048146C0A13}">
      <dgm:prSet/>
      <dgm:spPr/>
      <dgm:t>
        <a:bodyPr/>
        <a:lstStyle/>
        <a:p>
          <a:endParaRPr lang="pt-BR"/>
        </a:p>
      </dgm:t>
    </dgm:pt>
    <dgm:pt modelId="{95B8A94B-6E39-4C23-8863-07EBFE8D0B01}" type="sibTrans" cxnId="{283F06CE-A369-4FAB-AC77-4048146C0A13}">
      <dgm:prSet/>
      <dgm:spPr/>
      <dgm:t>
        <a:bodyPr/>
        <a:lstStyle/>
        <a:p>
          <a:endParaRPr lang="pt-BR"/>
        </a:p>
      </dgm:t>
    </dgm:pt>
    <dgm:pt modelId="{4569E041-6A37-4A1F-BFDA-028D660D74D9}">
      <dgm:prSet phldrT="[Texto]"/>
      <dgm:spPr/>
      <dgm:t>
        <a:bodyPr/>
        <a:lstStyle/>
        <a:p>
          <a:r>
            <a:rPr lang="pt-BR" dirty="0" smtClean="0"/>
            <a:t>Associação das ideias</a:t>
          </a:r>
          <a:endParaRPr lang="pt-BR" dirty="0"/>
        </a:p>
      </dgm:t>
    </dgm:pt>
    <dgm:pt modelId="{813BA0D6-F7B4-47D5-811D-EF1091B3643E}" type="parTrans" cxnId="{4C5C2E7A-E1D9-45C7-ABAA-F9F18B4B79BC}">
      <dgm:prSet/>
      <dgm:spPr/>
      <dgm:t>
        <a:bodyPr/>
        <a:lstStyle/>
        <a:p>
          <a:endParaRPr lang="pt-BR"/>
        </a:p>
      </dgm:t>
    </dgm:pt>
    <dgm:pt modelId="{1A4B0CED-1D33-4C7E-A0FC-E0EBE965F5F4}" type="sibTrans" cxnId="{4C5C2E7A-E1D9-45C7-ABAA-F9F18B4B79BC}">
      <dgm:prSet/>
      <dgm:spPr/>
      <dgm:t>
        <a:bodyPr/>
        <a:lstStyle/>
        <a:p>
          <a:endParaRPr lang="pt-BR"/>
        </a:p>
      </dgm:t>
    </dgm:pt>
    <dgm:pt modelId="{714DCD5A-0EAC-4552-9BDF-EB5E773B6599}">
      <dgm:prSet phldrT="[Texto]"/>
      <dgm:spPr/>
      <dgm:t>
        <a:bodyPr/>
        <a:lstStyle/>
        <a:p>
          <a:r>
            <a:rPr lang="pt-BR" smtClean="0"/>
            <a:t>Relativização </a:t>
          </a:r>
          <a:r>
            <a:rPr lang="pt-BR" dirty="0" smtClean="0"/>
            <a:t>do trauma</a:t>
          </a:r>
          <a:endParaRPr lang="pt-BR" dirty="0"/>
        </a:p>
      </dgm:t>
    </dgm:pt>
    <dgm:pt modelId="{2FB420F6-B0F9-43BE-A189-EA7D1E4E3210}" type="parTrans" cxnId="{305DC850-F24D-441B-A45C-22F7E32D49BE}">
      <dgm:prSet/>
      <dgm:spPr/>
      <dgm:t>
        <a:bodyPr/>
        <a:lstStyle/>
        <a:p>
          <a:endParaRPr lang="pt-BR"/>
        </a:p>
      </dgm:t>
    </dgm:pt>
    <dgm:pt modelId="{D4B06E51-329B-45F6-8141-3C934912A192}" type="sibTrans" cxnId="{305DC850-F24D-441B-A45C-22F7E32D49BE}">
      <dgm:prSet/>
      <dgm:spPr/>
      <dgm:t>
        <a:bodyPr/>
        <a:lstStyle/>
        <a:p>
          <a:endParaRPr lang="pt-BR"/>
        </a:p>
      </dgm:t>
    </dgm:pt>
    <dgm:pt modelId="{7CE1D750-2F9F-4EE4-B7DE-C9DFE0216433}" type="pres">
      <dgm:prSet presAssocID="{50A33C7A-5CF7-4833-A0F3-F8C53D93FC5B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EBD78467-6FD1-488B-99EE-3AA5962BE574}" type="pres">
      <dgm:prSet presAssocID="{4CD3AFEB-A50F-456E-9520-DC7DBE649B56}" presName="circle1" presStyleLbl="node1" presStyleIdx="0" presStyleCnt="3"/>
      <dgm:spPr/>
    </dgm:pt>
    <dgm:pt modelId="{C308F59A-7B2D-4CB1-AD96-C19060E057A4}" type="pres">
      <dgm:prSet presAssocID="{4CD3AFEB-A50F-456E-9520-DC7DBE649B56}" presName="space" presStyleCnt="0"/>
      <dgm:spPr/>
    </dgm:pt>
    <dgm:pt modelId="{0BB69F19-4CAF-4F7C-849F-0C8DD351EA63}" type="pres">
      <dgm:prSet presAssocID="{4CD3AFEB-A50F-456E-9520-DC7DBE649B56}" presName="rect1" presStyleLbl="alignAcc1" presStyleIdx="0" presStyleCnt="3"/>
      <dgm:spPr/>
      <dgm:t>
        <a:bodyPr/>
        <a:lstStyle/>
        <a:p>
          <a:endParaRPr lang="pt-BR"/>
        </a:p>
      </dgm:t>
    </dgm:pt>
    <dgm:pt modelId="{9F58FEF8-4727-461A-AE00-D42E8120B3A8}" type="pres">
      <dgm:prSet presAssocID="{43C3D4EF-BB76-4A90-9403-DA7B122F66FC}" presName="vertSpace2" presStyleLbl="node1" presStyleIdx="0" presStyleCnt="3"/>
      <dgm:spPr/>
    </dgm:pt>
    <dgm:pt modelId="{294822EF-673E-4F57-88F7-D03ADF38D74A}" type="pres">
      <dgm:prSet presAssocID="{43C3D4EF-BB76-4A90-9403-DA7B122F66FC}" presName="circle2" presStyleLbl="node1" presStyleIdx="1" presStyleCnt="3"/>
      <dgm:spPr/>
    </dgm:pt>
    <dgm:pt modelId="{2DCFDE24-B1E4-47D6-BD20-28CE22C43CBF}" type="pres">
      <dgm:prSet presAssocID="{43C3D4EF-BB76-4A90-9403-DA7B122F66FC}" presName="rect2" presStyleLbl="alignAcc1" presStyleIdx="1" presStyleCnt="3"/>
      <dgm:spPr/>
      <dgm:t>
        <a:bodyPr/>
        <a:lstStyle/>
        <a:p>
          <a:endParaRPr lang="pt-BR"/>
        </a:p>
      </dgm:t>
    </dgm:pt>
    <dgm:pt modelId="{89050BC8-A1B3-4E3F-AD23-3CABD89A7867}" type="pres">
      <dgm:prSet presAssocID="{15D60AF2-9115-4FEB-9794-BFD4E81262EF}" presName="vertSpace3" presStyleLbl="node1" presStyleIdx="1" presStyleCnt="3"/>
      <dgm:spPr/>
    </dgm:pt>
    <dgm:pt modelId="{A1C02A55-5604-4A90-8878-C0E75BEA2558}" type="pres">
      <dgm:prSet presAssocID="{15D60AF2-9115-4FEB-9794-BFD4E81262EF}" presName="circle3" presStyleLbl="node1" presStyleIdx="2" presStyleCnt="3"/>
      <dgm:spPr/>
    </dgm:pt>
    <dgm:pt modelId="{0AEF94BB-E43E-445F-93D2-E4F0042175C4}" type="pres">
      <dgm:prSet presAssocID="{15D60AF2-9115-4FEB-9794-BFD4E81262EF}" presName="rect3" presStyleLbl="alignAcc1" presStyleIdx="2" presStyleCnt="3"/>
      <dgm:spPr/>
      <dgm:t>
        <a:bodyPr/>
        <a:lstStyle/>
        <a:p>
          <a:endParaRPr lang="pt-BR"/>
        </a:p>
      </dgm:t>
    </dgm:pt>
    <dgm:pt modelId="{BA4CC41C-DCB4-4134-8E3B-134986412ADA}" type="pres">
      <dgm:prSet presAssocID="{4CD3AFEB-A50F-456E-9520-DC7DBE649B56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6161D09-920F-4FC9-A4C6-F59CEB9D68B6}" type="pres">
      <dgm:prSet presAssocID="{4CD3AFEB-A50F-456E-9520-DC7DBE649B56}" presName="rect1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1CC0E25-9F30-40BD-971B-CECBE08DC208}" type="pres">
      <dgm:prSet presAssocID="{43C3D4EF-BB76-4A90-9403-DA7B122F66FC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D59F51B-584D-4449-92EA-DF8D8FF5D1ED}" type="pres">
      <dgm:prSet presAssocID="{43C3D4EF-BB76-4A90-9403-DA7B122F66FC}" presName="rect2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A41A38F-C517-4B21-A49F-FB0E3DD6F479}" type="pres">
      <dgm:prSet presAssocID="{15D60AF2-9115-4FEB-9794-BFD4E81262EF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8DA4A95-095C-4234-90EC-F3546BE839D5}" type="pres">
      <dgm:prSet presAssocID="{15D60AF2-9115-4FEB-9794-BFD4E81262EF}" presName="rect3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4744CA63-5B9A-480D-956B-4A4577D1A089}" type="presOf" srcId="{4569E041-6A37-4A1F-BFDA-028D660D74D9}" destId="{68DA4A95-095C-4234-90EC-F3546BE839D5}" srcOrd="0" destOrd="0" presId="urn:microsoft.com/office/officeart/2005/8/layout/target3"/>
    <dgm:cxn modelId="{4C5C2E7A-E1D9-45C7-ABAA-F9F18B4B79BC}" srcId="{15D60AF2-9115-4FEB-9794-BFD4E81262EF}" destId="{4569E041-6A37-4A1F-BFDA-028D660D74D9}" srcOrd="0" destOrd="0" parTransId="{813BA0D6-F7B4-47D5-811D-EF1091B3643E}" sibTransId="{1A4B0CED-1D33-4C7E-A0FC-E0EBE965F5F4}"/>
    <dgm:cxn modelId="{6D724B37-EB1E-4751-BFE5-9F532FDE2990}" srcId="{50A33C7A-5CF7-4833-A0F3-F8C53D93FC5B}" destId="{43C3D4EF-BB76-4A90-9403-DA7B122F66FC}" srcOrd="1" destOrd="0" parTransId="{E3A68ED6-D50D-4FC8-8B11-F7C531B4363A}" sibTransId="{05AFB9D5-71CD-46E5-A185-B62F8F77AE29}"/>
    <dgm:cxn modelId="{7B6593C1-883D-4B84-8CCB-EEF25B33EB4D}" type="presOf" srcId="{CEAAA908-B54E-47CE-BEEE-6B33451E6C8B}" destId="{F6161D09-920F-4FC9-A4C6-F59CEB9D68B6}" srcOrd="0" destOrd="1" presId="urn:microsoft.com/office/officeart/2005/8/layout/target3"/>
    <dgm:cxn modelId="{305DC850-F24D-441B-A45C-22F7E32D49BE}" srcId="{15D60AF2-9115-4FEB-9794-BFD4E81262EF}" destId="{714DCD5A-0EAC-4552-9BDF-EB5E773B6599}" srcOrd="1" destOrd="0" parTransId="{2FB420F6-B0F9-43BE-A189-EA7D1E4E3210}" sibTransId="{D4B06E51-329B-45F6-8141-3C934912A192}"/>
    <dgm:cxn modelId="{106D1C13-AF28-4689-B70C-C31AA58AE016}" type="presOf" srcId="{52CE09F7-76FF-4876-88EE-4F99C638CB89}" destId="{BD59F51B-584D-4449-92EA-DF8D8FF5D1ED}" srcOrd="0" destOrd="0" presId="urn:microsoft.com/office/officeart/2005/8/layout/target3"/>
    <dgm:cxn modelId="{AE7DE980-62F3-4834-A9D4-6B9ACCD82E03}" type="presOf" srcId="{4CD3AFEB-A50F-456E-9520-DC7DBE649B56}" destId="{0BB69F19-4CAF-4F7C-849F-0C8DD351EA63}" srcOrd="0" destOrd="0" presId="urn:microsoft.com/office/officeart/2005/8/layout/target3"/>
    <dgm:cxn modelId="{B1F90DCE-5EB1-4570-8040-90148B604534}" type="presOf" srcId="{4CD3AFEB-A50F-456E-9520-DC7DBE649B56}" destId="{BA4CC41C-DCB4-4134-8E3B-134986412ADA}" srcOrd="1" destOrd="0" presId="urn:microsoft.com/office/officeart/2005/8/layout/target3"/>
    <dgm:cxn modelId="{CA6965AA-9515-40B7-9036-8D4E502F6BA0}" srcId="{4CD3AFEB-A50F-456E-9520-DC7DBE649B56}" destId="{CEAAA908-B54E-47CE-BEEE-6B33451E6C8B}" srcOrd="1" destOrd="0" parTransId="{DC7897B1-F7BF-4D3E-9D15-5BB1FB7D6F2B}" sibTransId="{B1D62F53-8C32-4AEF-8F08-80AB492B572A}"/>
    <dgm:cxn modelId="{E5437BEE-FE93-4088-B9A7-572EFFE164F1}" srcId="{4CD3AFEB-A50F-456E-9520-DC7DBE649B56}" destId="{8D73D5BA-6507-4AEB-B454-A75D5623DA04}" srcOrd="0" destOrd="0" parTransId="{D0968134-305A-43ED-BC19-7F16C0267619}" sibTransId="{90F71E62-769F-48AD-A24B-1E6067057E8E}"/>
    <dgm:cxn modelId="{4D3C9E18-D10A-4148-806D-DF08B7548E00}" srcId="{43C3D4EF-BB76-4A90-9403-DA7B122F66FC}" destId="{0A16EE2B-EBEF-44E0-A0FC-6D389A57731D}" srcOrd="1" destOrd="0" parTransId="{731C4FB2-1CE0-49CD-BF61-0CD3CD187F2E}" sibTransId="{F4BA8E9D-64D0-4149-B9A7-77D177CE6F11}"/>
    <dgm:cxn modelId="{537C00E8-0035-4EDC-8290-955E3F4EB8D1}" type="presOf" srcId="{714DCD5A-0EAC-4552-9BDF-EB5E773B6599}" destId="{68DA4A95-095C-4234-90EC-F3546BE839D5}" srcOrd="0" destOrd="1" presId="urn:microsoft.com/office/officeart/2005/8/layout/target3"/>
    <dgm:cxn modelId="{5B13C09A-90C2-48B5-957B-2719FCBD6A64}" type="presOf" srcId="{43C3D4EF-BB76-4A90-9403-DA7B122F66FC}" destId="{A1CC0E25-9F30-40BD-971B-CECBE08DC208}" srcOrd="1" destOrd="0" presId="urn:microsoft.com/office/officeart/2005/8/layout/target3"/>
    <dgm:cxn modelId="{0B4E4D7E-D549-4353-A50A-1EC85F7FDB02}" type="presOf" srcId="{8D73D5BA-6507-4AEB-B454-A75D5623DA04}" destId="{F6161D09-920F-4FC9-A4C6-F59CEB9D68B6}" srcOrd="0" destOrd="0" presId="urn:microsoft.com/office/officeart/2005/8/layout/target3"/>
    <dgm:cxn modelId="{BBC5241F-90DE-4BF4-BEF7-6A1367E37469}" type="presOf" srcId="{50A33C7A-5CF7-4833-A0F3-F8C53D93FC5B}" destId="{7CE1D750-2F9F-4EE4-B7DE-C9DFE0216433}" srcOrd="0" destOrd="0" presId="urn:microsoft.com/office/officeart/2005/8/layout/target3"/>
    <dgm:cxn modelId="{F3A90161-5E75-4E11-A0EC-9CA4FF492A19}" type="presOf" srcId="{43C3D4EF-BB76-4A90-9403-DA7B122F66FC}" destId="{2DCFDE24-B1E4-47D6-BD20-28CE22C43CBF}" srcOrd="0" destOrd="0" presId="urn:microsoft.com/office/officeart/2005/8/layout/target3"/>
    <dgm:cxn modelId="{38CA7854-10B8-4792-80E6-594DECB24CE9}" srcId="{43C3D4EF-BB76-4A90-9403-DA7B122F66FC}" destId="{52CE09F7-76FF-4876-88EE-4F99C638CB89}" srcOrd="0" destOrd="0" parTransId="{4CF6135D-BFF6-4265-AFF0-4751E82CBC32}" sibTransId="{37807269-5E92-4A2A-80CC-EADDF061B01C}"/>
    <dgm:cxn modelId="{D764F47B-8FA7-4B0A-AA51-9402D6EC4AC0}" srcId="{50A33C7A-5CF7-4833-A0F3-F8C53D93FC5B}" destId="{4CD3AFEB-A50F-456E-9520-DC7DBE649B56}" srcOrd="0" destOrd="0" parTransId="{5B83EF5D-BC68-40DC-8DE1-D79E4BED5A35}" sibTransId="{A33032C0-0B4A-4E61-BBD6-4748230418F1}"/>
    <dgm:cxn modelId="{23467813-E5A1-4095-8A7F-811CFE4A4AF0}" type="presOf" srcId="{15D60AF2-9115-4FEB-9794-BFD4E81262EF}" destId="{0AEF94BB-E43E-445F-93D2-E4F0042175C4}" srcOrd="0" destOrd="0" presId="urn:microsoft.com/office/officeart/2005/8/layout/target3"/>
    <dgm:cxn modelId="{B713BB7C-9459-41F6-8682-95D168C08AE1}" type="presOf" srcId="{15D60AF2-9115-4FEB-9794-BFD4E81262EF}" destId="{8A41A38F-C517-4B21-A49F-FB0E3DD6F479}" srcOrd="1" destOrd="0" presId="urn:microsoft.com/office/officeart/2005/8/layout/target3"/>
    <dgm:cxn modelId="{283F06CE-A369-4FAB-AC77-4048146C0A13}" srcId="{50A33C7A-5CF7-4833-A0F3-F8C53D93FC5B}" destId="{15D60AF2-9115-4FEB-9794-BFD4E81262EF}" srcOrd="2" destOrd="0" parTransId="{37D5C6DD-5273-4B6D-BEBD-0A7A4F76AB88}" sibTransId="{95B8A94B-6E39-4C23-8863-07EBFE8D0B01}"/>
    <dgm:cxn modelId="{C9998793-5B5B-4450-84EA-B3461C63D092}" type="presOf" srcId="{0A16EE2B-EBEF-44E0-A0FC-6D389A57731D}" destId="{BD59F51B-584D-4449-92EA-DF8D8FF5D1ED}" srcOrd="0" destOrd="1" presId="urn:microsoft.com/office/officeart/2005/8/layout/target3"/>
    <dgm:cxn modelId="{93BA546D-8127-4A5D-9170-A59D5B1622A7}" type="presParOf" srcId="{7CE1D750-2F9F-4EE4-B7DE-C9DFE0216433}" destId="{EBD78467-6FD1-488B-99EE-3AA5962BE574}" srcOrd="0" destOrd="0" presId="urn:microsoft.com/office/officeart/2005/8/layout/target3"/>
    <dgm:cxn modelId="{B33C6977-2DB3-49B3-870E-B5D2FA8DB190}" type="presParOf" srcId="{7CE1D750-2F9F-4EE4-B7DE-C9DFE0216433}" destId="{C308F59A-7B2D-4CB1-AD96-C19060E057A4}" srcOrd="1" destOrd="0" presId="urn:microsoft.com/office/officeart/2005/8/layout/target3"/>
    <dgm:cxn modelId="{415E6A05-9C0B-44C5-B37D-F80CC09D3A29}" type="presParOf" srcId="{7CE1D750-2F9F-4EE4-B7DE-C9DFE0216433}" destId="{0BB69F19-4CAF-4F7C-849F-0C8DD351EA63}" srcOrd="2" destOrd="0" presId="urn:microsoft.com/office/officeart/2005/8/layout/target3"/>
    <dgm:cxn modelId="{B95D37C8-E1FC-4CD2-84AA-D93E1039FF6E}" type="presParOf" srcId="{7CE1D750-2F9F-4EE4-B7DE-C9DFE0216433}" destId="{9F58FEF8-4727-461A-AE00-D42E8120B3A8}" srcOrd="3" destOrd="0" presId="urn:microsoft.com/office/officeart/2005/8/layout/target3"/>
    <dgm:cxn modelId="{1E072C27-9F55-4013-BAA6-1A951BCC04CF}" type="presParOf" srcId="{7CE1D750-2F9F-4EE4-B7DE-C9DFE0216433}" destId="{294822EF-673E-4F57-88F7-D03ADF38D74A}" srcOrd="4" destOrd="0" presId="urn:microsoft.com/office/officeart/2005/8/layout/target3"/>
    <dgm:cxn modelId="{DB6FD805-DA77-44F7-95BE-7F59CB3390D1}" type="presParOf" srcId="{7CE1D750-2F9F-4EE4-B7DE-C9DFE0216433}" destId="{2DCFDE24-B1E4-47D6-BD20-28CE22C43CBF}" srcOrd="5" destOrd="0" presId="urn:microsoft.com/office/officeart/2005/8/layout/target3"/>
    <dgm:cxn modelId="{5EFD74E6-6DE2-4EA1-9BCD-13AB561F788D}" type="presParOf" srcId="{7CE1D750-2F9F-4EE4-B7DE-C9DFE0216433}" destId="{89050BC8-A1B3-4E3F-AD23-3CABD89A7867}" srcOrd="6" destOrd="0" presId="urn:microsoft.com/office/officeart/2005/8/layout/target3"/>
    <dgm:cxn modelId="{D0B5A053-6CEC-4AF8-8E27-5C7917A5BEE6}" type="presParOf" srcId="{7CE1D750-2F9F-4EE4-B7DE-C9DFE0216433}" destId="{A1C02A55-5604-4A90-8878-C0E75BEA2558}" srcOrd="7" destOrd="0" presId="urn:microsoft.com/office/officeart/2005/8/layout/target3"/>
    <dgm:cxn modelId="{A1BBD47E-954D-4BAA-BF3A-D8BA9DD02444}" type="presParOf" srcId="{7CE1D750-2F9F-4EE4-B7DE-C9DFE0216433}" destId="{0AEF94BB-E43E-445F-93D2-E4F0042175C4}" srcOrd="8" destOrd="0" presId="urn:microsoft.com/office/officeart/2005/8/layout/target3"/>
    <dgm:cxn modelId="{013BAF15-B2BD-43EE-88A4-CFB059C48CFF}" type="presParOf" srcId="{7CE1D750-2F9F-4EE4-B7DE-C9DFE0216433}" destId="{BA4CC41C-DCB4-4134-8E3B-134986412ADA}" srcOrd="9" destOrd="0" presId="urn:microsoft.com/office/officeart/2005/8/layout/target3"/>
    <dgm:cxn modelId="{34DA412F-4AC0-4F12-A0C0-5791651C024C}" type="presParOf" srcId="{7CE1D750-2F9F-4EE4-B7DE-C9DFE0216433}" destId="{F6161D09-920F-4FC9-A4C6-F59CEB9D68B6}" srcOrd="10" destOrd="0" presId="urn:microsoft.com/office/officeart/2005/8/layout/target3"/>
    <dgm:cxn modelId="{1D56C63C-8F1F-479D-8BEF-6395F850BF4E}" type="presParOf" srcId="{7CE1D750-2F9F-4EE4-B7DE-C9DFE0216433}" destId="{A1CC0E25-9F30-40BD-971B-CECBE08DC208}" srcOrd="11" destOrd="0" presId="urn:microsoft.com/office/officeart/2005/8/layout/target3"/>
    <dgm:cxn modelId="{C93385F9-C722-4EFD-8980-38F0EDAA046B}" type="presParOf" srcId="{7CE1D750-2F9F-4EE4-B7DE-C9DFE0216433}" destId="{BD59F51B-584D-4449-92EA-DF8D8FF5D1ED}" srcOrd="12" destOrd="0" presId="urn:microsoft.com/office/officeart/2005/8/layout/target3"/>
    <dgm:cxn modelId="{66FC06C3-7035-4BCE-8D63-356A212C6647}" type="presParOf" srcId="{7CE1D750-2F9F-4EE4-B7DE-C9DFE0216433}" destId="{8A41A38F-C517-4B21-A49F-FB0E3DD6F479}" srcOrd="13" destOrd="0" presId="urn:microsoft.com/office/officeart/2005/8/layout/target3"/>
    <dgm:cxn modelId="{85EB21F9-B1EA-4ADF-91AB-24454F7187C7}" type="presParOf" srcId="{7CE1D750-2F9F-4EE4-B7DE-C9DFE0216433}" destId="{68DA4A95-095C-4234-90EC-F3546BE839D5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2F1ADD6-CBC5-4C8C-988F-4A6C73C571A5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D8665D26-831C-473C-AA66-3A4B303653DA}">
      <dgm:prSet phldrT="[Texto]"/>
      <dgm:spPr/>
      <dgm:t>
        <a:bodyPr/>
        <a:lstStyle/>
        <a:p>
          <a:r>
            <a:rPr lang="pt-BR" dirty="0" smtClean="0"/>
            <a:t>Representação do 1º Momento</a:t>
          </a:r>
          <a:endParaRPr lang="pt-BR" dirty="0"/>
        </a:p>
      </dgm:t>
    </dgm:pt>
    <dgm:pt modelId="{EB921A52-6F50-4B32-9F61-C83BC4C58989}" type="parTrans" cxnId="{166E0346-6200-4986-96CA-E4F6D5FEE20D}">
      <dgm:prSet/>
      <dgm:spPr/>
      <dgm:t>
        <a:bodyPr/>
        <a:lstStyle/>
        <a:p>
          <a:endParaRPr lang="pt-BR"/>
        </a:p>
      </dgm:t>
    </dgm:pt>
    <dgm:pt modelId="{64CE6AEC-8851-4BD3-A868-0ADB226071A7}" type="sibTrans" cxnId="{166E0346-6200-4986-96CA-E4F6D5FEE20D}">
      <dgm:prSet/>
      <dgm:spPr/>
      <dgm:t>
        <a:bodyPr/>
        <a:lstStyle/>
        <a:p>
          <a:endParaRPr lang="pt-BR"/>
        </a:p>
      </dgm:t>
    </dgm:pt>
    <dgm:pt modelId="{40D7A855-E13A-4DD9-B029-DD0A95F65069}">
      <dgm:prSet phldrT="[Texto]"/>
      <dgm:spPr/>
      <dgm:t>
        <a:bodyPr/>
        <a:lstStyle/>
        <a:p>
          <a:r>
            <a:rPr lang="pt-BR" dirty="0" smtClean="0"/>
            <a:t>Reação não </a:t>
          </a:r>
          <a:r>
            <a:rPr lang="pt-BR" dirty="0" err="1" smtClean="0"/>
            <a:t>Ab-reagida</a:t>
          </a:r>
          <a:endParaRPr lang="pt-BR" dirty="0"/>
        </a:p>
      </dgm:t>
    </dgm:pt>
    <dgm:pt modelId="{58DDA0F2-0C22-48E2-AEC9-FDF3A01808D5}" type="parTrans" cxnId="{EEC252AA-FE82-4E92-B74E-EA5193332852}">
      <dgm:prSet/>
      <dgm:spPr/>
      <dgm:t>
        <a:bodyPr/>
        <a:lstStyle/>
        <a:p>
          <a:endParaRPr lang="pt-BR"/>
        </a:p>
      </dgm:t>
    </dgm:pt>
    <dgm:pt modelId="{6F9C0203-51FB-4DC9-9C60-399A313650D0}" type="sibTrans" cxnId="{EEC252AA-FE82-4E92-B74E-EA5193332852}">
      <dgm:prSet/>
      <dgm:spPr/>
      <dgm:t>
        <a:bodyPr/>
        <a:lstStyle/>
        <a:p>
          <a:endParaRPr lang="pt-BR"/>
        </a:p>
      </dgm:t>
    </dgm:pt>
    <dgm:pt modelId="{768AF2C3-983E-43DA-9FA7-100DEC8356AA}">
      <dgm:prSet phldrT="[Texto]"/>
      <dgm:spPr/>
      <dgm:t>
        <a:bodyPr/>
        <a:lstStyle/>
        <a:p>
          <a:r>
            <a:rPr lang="pt-BR" dirty="0" smtClean="0"/>
            <a:t>Processo de comunicação exterior interrompida</a:t>
          </a:r>
          <a:endParaRPr lang="pt-BR" dirty="0"/>
        </a:p>
      </dgm:t>
    </dgm:pt>
    <dgm:pt modelId="{AAA5AC5B-A38E-4C4A-B1F7-0C1A4FF0F709}" type="parTrans" cxnId="{2DF2E64B-8826-4755-8765-93D01FA2989A}">
      <dgm:prSet/>
      <dgm:spPr/>
      <dgm:t>
        <a:bodyPr/>
        <a:lstStyle/>
        <a:p>
          <a:endParaRPr lang="pt-BR"/>
        </a:p>
      </dgm:t>
    </dgm:pt>
    <dgm:pt modelId="{A348D4D7-AE42-450D-A8FF-9D0FC9825E7F}" type="sibTrans" cxnId="{2DF2E64B-8826-4755-8765-93D01FA2989A}">
      <dgm:prSet/>
      <dgm:spPr/>
      <dgm:t>
        <a:bodyPr/>
        <a:lstStyle/>
        <a:p>
          <a:endParaRPr lang="pt-BR"/>
        </a:p>
      </dgm:t>
    </dgm:pt>
    <dgm:pt modelId="{D2C8A364-FC5C-4555-863C-369A713576BC}">
      <dgm:prSet phldrT="[Texto]"/>
      <dgm:spPr/>
      <dgm:t>
        <a:bodyPr/>
        <a:lstStyle/>
        <a:p>
          <a:r>
            <a:rPr lang="pt-BR" dirty="0" smtClean="0"/>
            <a:t>Fato estrangulado</a:t>
          </a:r>
          <a:endParaRPr lang="pt-BR" dirty="0"/>
        </a:p>
      </dgm:t>
    </dgm:pt>
    <dgm:pt modelId="{CF883A55-28BA-4B78-B9E6-0FED49540284}" type="parTrans" cxnId="{B0BF9553-4D7C-44E0-B795-C13AAB131D04}">
      <dgm:prSet/>
      <dgm:spPr/>
      <dgm:t>
        <a:bodyPr/>
        <a:lstStyle/>
        <a:p>
          <a:endParaRPr lang="pt-BR"/>
        </a:p>
      </dgm:t>
    </dgm:pt>
    <dgm:pt modelId="{D16E19CC-E521-47BC-AF00-E5FD5BFFD2CC}" type="sibTrans" cxnId="{B0BF9553-4D7C-44E0-B795-C13AAB131D04}">
      <dgm:prSet/>
      <dgm:spPr/>
      <dgm:t>
        <a:bodyPr/>
        <a:lstStyle/>
        <a:p>
          <a:endParaRPr lang="pt-BR"/>
        </a:p>
      </dgm:t>
    </dgm:pt>
    <dgm:pt modelId="{459D7931-E7EF-4C88-91BE-F4A0EAA0B7F0}" type="pres">
      <dgm:prSet presAssocID="{72F1ADD6-CBC5-4C8C-988F-4A6C73C571A5}" presName="Name0" presStyleCnt="0">
        <dgm:presLayoutVars>
          <dgm:dir/>
          <dgm:resizeHandles val="exact"/>
        </dgm:presLayoutVars>
      </dgm:prSet>
      <dgm:spPr/>
    </dgm:pt>
    <dgm:pt modelId="{D71B8A2D-24E3-4912-8C63-3B0561F6D462}" type="pres">
      <dgm:prSet presAssocID="{D8665D26-831C-473C-AA66-3A4B303653DA}" presName="node" presStyleLbl="node1" presStyleIdx="0" presStyleCnt="4" custScaleX="11306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271E915-FF15-470C-A072-AE52E757CE68}" type="pres">
      <dgm:prSet presAssocID="{64CE6AEC-8851-4BD3-A868-0ADB226071A7}" presName="sibTrans" presStyleLbl="sibTrans2D1" presStyleIdx="0" presStyleCnt="3"/>
      <dgm:spPr/>
      <dgm:t>
        <a:bodyPr/>
        <a:lstStyle/>
        <a:p>
          <a:endParaRPr lang="pt-BR"/>
        </a:p>
      </dgm:t>
    </dgm:pt>
    <dgm:pt modelId="{27A18B0C-D003-402D-8B61-8DAA00B14FE9}" type="pres">
      <dgm:prSet presAssocID="{64CE6AEC-8851-4BD3-A868-0ADB226071A7}" presName="connectorText" presStyleLbl="sibTrans2D1" presStyleIdx="0" presStyleCnt="3"/>
      <dgm:spPr/>
      <dgm:t>
        <a:bodyPr/>
        <a:lstStyle/>
        <a:p>
          <a:endParaRPr lang="pt-BR"/>
        </a:p>
      </dgm:t>
    </dgm:pt>
    <dgm:pt modelId="{E4702A50-CD2B-4EED-98AE-92CAAAB3CE31}" type="pres">
      <dgm:prSet presAssocID="{40D7A855-E13A-4DD9-B029-DD0A95F65069}" presName="node" presStyleLbl="node1" presStyleIdx="1" presStyleCnt="4" custLinFactY="-5318" custLinFactNeighborX="-13337" custLinFactNeighborY="-10000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5ACD64D-60F2-4C76-8EEC-0DA9643E728A}" type="pres">
      <dgm:prSet presAssocID="{6F9C0203-51FB-4DC9-9C60-399A313650D0}" presName="sibTrans" presStyleLbl="sibTrans2D1" presStyleIdx="1" presStyleCnt="3"/>
      <dgm:spPr/>
      <dgm:t>
        <a:bodyPr/>
        <a:lstStyle/>
        <a:p>
          <a:endParaRPr lang="pt-BR"/>
        </a:p>
      </dgm:t>
    </dgm:pt>
    <dgm:pt modelId="{B022D859-554F-473B-A7F0-7FE92306B97A}" type="pres">
      <dgm:prSet presAssocID="{6F9C0203-51FB-4DC9-9C60-399A313650D0}" presName="connectorText" presStyleLbl="sibTrans2D1" presStyleIdx="1" presStyleCnt="3"/>
      <dgm:spPr/>
      <dgm:t>
        <a:bodyPr/>
        <a:lstStyle/>
        <a:p>
          <a:endParaRPr lang="pt-BR"/>
        </a:p>
      </dgm:t>
    </dgm:pt>
    <dgm:pt modelId="{A70D24A4-D643-436D-A6D0-F3BB79CBB252}" type="pres">
      <dgm:prSet presAssocID="{D2C8A364-FC5C-4555-863C-369A713576BC}" presName="node" presStyleLbl="node1" presStyleIdx="2" presStyleCnt="4" custLinFactNeighborX="-19733" custLinFactNeighborY="-175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F3C2CE9-5A68-4369-B8AD-2A9AAC488F83}" type="pres">
      <dgm:prSet presAssocID="{D16E19CC-E521-47BC-AF00-E5FD5BFFD2CC}" presName="sibTrans" presStyleLbl="sibTrans2D1" presStyleIdx="2" presStyleCnt="3"/>
      <dgm:spPr/>
      <dgm:t>
        <a:bodyPr/>
        <a:lstStyle/>
        <a:p>
          <a:endParaRPr lang="pt-BR"/>
        </a:p>
      </dgm:t>
    </dgm:pt>
    <dgm:pt modelId="{0FB49E45-AB7B-4981-98C9-BD89534D4DDF}" type="pres">
      <dgm:prSet presAssocID="{D16E19CC-E521-47BC-AF00-E5FD5BFFD2CC}" presName="connectorText" presStyleLbl="sibTrans2D1" presStyleIdx="2" presStyleCnt="3"/>
      <dgm:spPr/>
      <dgm:t>
        <a:bodyPr/>
        <a:lstStyle/>
        <a:p>
          <a:endParaRPr lang="pt-BR"/>
        </a:p>
      </dgm:t>
    </dgm:pt>
    <dgm:pt modelId="{EFA9152C-6A28-48FF-9125-041326CC73FC}" type="pres">
      <dgm:prSet presAssocID="{768AF2C3-983E-43DA-9FA7-100DEC8356AA}" presName="node" presStyleLbl="node1" presStyleIdx="3" presStyleCnt="4" custLinFactY="-20571" custLinFactNeighborX="-22362" custLinFactNeighborY="-10000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B0BF9553-4D7C-44E0-B795-C13AAB131D04}" srcId="{72F1ADD6-CBC5-4C8C-988F-4A6C73C571A5}" destId="{D2C8A364-FC5C-4555-863C-369A713576BC}" srcOrd="2" destOrd="0" parTransId="{CF883A55-28BA-4B78-B9E6-0FED49540284}" sibTransId="{D16E19CC-E521-47BC-AF00-E5FD5BFFD2CC}"/>
    <dgm:cxn modelId="{2DF2E64B-8826-4755-8765-93D01FA2989A}" srcId="{72F1ADD6-CBC5-4C8C-988F-4A6C73C571A5}" destId="{768AF2C3-983E-43DA-9FA7-100DEC8356AA}" srcOrd="3" destOrd="0" parTransId="{AAA5AC5B-A38E-4C4A-B1F7-0C1A4FF0F709}" sibTransId="{A348D4D7-AE42-450D-A8FF-9D0FC9825E7F}"/>
    <dgm:cxn modelId="{70DB9C04-12FB-45C8-99E9-3B1F2B9F39B0}" type="presOf" srcId="{72F1ADD6-CBC5-4C8C-988F-4A6C73C571A5}" destId="{459D7931-E7EF-4C88-91BE-F4A0EAA0B7F0}" srcOrd="0" destOrd="0" presId="urn:microsoft.com/office/officeart/2005/8/layout/process1"/>
    <dgm:cxn modelId="{F8BA1D9D-D69D-4F06-9E38-46B09D06AAC5}" type="presOf" srcId="{768AF2C3-983E-43DA-9FA7-100DEC8356AA}" destId="{EFA9152C-6A28-48FF-9125-041326CC73FC}" srcOrd="0" destOrd="0" presId="urn:microsoft.com/office/officeart/2005/8/layout/process1"/>
    <dgm:cxn modelId="{CA4F3762-E3D4-4769-AC18-EB4C3330FB77}" type="presOf" srcId="{D16E19CC-E521-47BC-AF00-E5FD5BFFD2CC}" destId="{0FB49E45-AB7B-4981-98C9-BD89534D4DDF}" srcOrd="1" destOrd="0" presId="urn:microsoft.com/office/officeart/2005/8/layout/process1"/>
    <dgm:cxn modelId="{5B89C72B-68A1-4413-84CF-1CC66531CA75}" type="presOf" srcId="{D16E19CC-E521-47BC-AF00-E5FD5BFFD2CC}" destId="{2F3C2CE9-5A68-4369-B8AD-2A9AAC488F83}" srcOrd="0" destOrd="0" presId="urn:microsoft.com/office/officeart/2005/8/layout/process1"/>
    <dgm:cxn modelId="{E32847BC-8CC4-4D2C-B0D6-C041DD7AD705}" type="presOf" srcId="{40D7A855-E13A-4DD9-B029-DD0A95F65069}" destId="{E4702A50-CD2B-4EED-98AE-92CAAAB3CE31}" srcOrd="0" destOrd="0" presId="urn:microsoft.com/office/officeart/2005/8/layout/process1"/>
    <dgm:cxn modelId="{166E0346-6200-4986-96CA-E4F6D5FEE20D}" srcId="{72F1ADD6-CBC5-4C8C-988F-4A6C73C571A5}" destId="{D8665D26-831C-473C-AA66-3A4B303653DA}" srcOrd="0" destOrd="0" parTransId="{EB921A52-6F50-4B32-9F61-C83BC4C58989}" sibTransId="{64CE6AEC-8851-4BD3-A868-0ADB226071A7}"/>
    <dgm:cxn modelId="{B0379763-827B-4233-9C91-535041B5DDFC}" type="presOf" srcId="{6F9C0203-51FB-4DC9-9C60-399A313650D0}" destId="{B5ACD64D-60F2-4C76-8EEC-0DA9643E728A}" srcOrd="0" destOrd="0" presId="urn:microsoft.com/office/officeart/2005/8/layout/process1"/>
    <dgm:cxn modelId="{50DF1C5B-2885-41DE-839F-FD8EE4366C3E}" type="presOf" srcId="{D8665D26-831C-473C-AA66-3A4B303653DA}" destId="{D71B8A2D-24E3-4912-8C63-3B0561F6D462}" srcOrd="0" destOrd="0" presId="urn:microsoft.com/office/officeart/2005/8/layout/process1"/>
    <dgm:cxn modelId="{66923571-8BBC-4DBE-9612-DF12B2B6C936}" type="presOf" srcId="{D2C8A364-FC5C-4555-863C-369A713576BC}" destId="{A70D24A4-D643-436D-A6D0-F3BB79CBB252}" srcOrd="0" destOrd="0" presId="urn:microsoft.com/office/officeart/2005/8/layout/process1"/>
    <dgm:cxn modelId="{7A21EF42-2E06-4924-A98D-76A718E5AADC}" type="presOf" srcId="{64CE6AEC-8851-4BD3-A868-0ADB226071A7}" destId="{C271E915-FF15-470C-A072-AE52E757CE68}" srcOrd="0" destOrd="0" presId="urn:microsoft.com/office/officeart/2005/8/layout/process1"/>
    <dgm:cxn modelId="{15F5A5F2-5AB4-4A0B-9286-1C7F237476AA}" type="presOf" srcId="{64CE6AEC-8851-4BD3-A868-0ADB226071A7}" destId="{27A18B0C-D003-402D-8B61-8DAA00B14FE9}" srcOrd="1" destOrd="0" presId="urn:microsoft.com/office/officeart/2005/8/layout/process1"/>
    <dgm:cxn modelId="{C52B41F0-FEED-47F7-8214-82A3D0C042B4}" type="presOf" srcId="{6F9C0203-51FB-4DC9-9C60-399A313650D0}" destId="{B022D859-554F-473B-A7F0-7FE92306B97A}" srcOrd="1" destOrd="0" presId="urn:microsoft.com/office/officeart/2005/8/layout/process1"/>
    <dgm:cxn modelId="{EEC252AA-FE82-4E92-B74E-EA5193332852}" srcId="{72F1ADD6-CBC5-4C8C-988F-4A6C73C571A5}" destId="{40D7A855-E13A-4DD9-B029-DD0A95F65069}" srcOrd="1" destOrd="0" parTransId="{58DDA0F2-0C22-48E2-AEC9-FDF3A01808D5}" sibTransId="{6F9C0203-51FB-4DC9-9C60-399A313650D0}"/>
    <dgm:cxn modelId="{06CD8371-D714-4F21-B702-F5F8807B3043}" type="presParOf" srcId="{459D7931-E7EF-4C88-91BE-F4A0EAA0B7F0}" destId="{D71B8A2D-24E3-4912-8C63-3B0561F6D462}" srcOrd="0" destOrd="0" presId="urn:microsoft.com/office/officeart/2005/8/layout/process1"/>
    <dgm:cxn modelId="{F7A8DC34-EDB3-40EA-8921-F93CC7ADA726}" type="presParOf" srcId="{459D7931-E7EF-4C88-91BE-F4A0EAA0B7F0}" destId="{C271E915-FF15-470C-A072-AE52E757CE68}" srcOrd="1" destOrd="0" presId="urn:microsoft.com/office/officeart/2005/8/layout/process1"/>
    <dgm:cxn modelId="{ABE11C16-2952-43CD-AE36-24B03CEF47BC}" type="presParOf" srcId="{C271E915-FF15-470C-A072-AE52E757CE68}" destId="{27A18B0C-D003-402D-8B61-8DAA00B14FE9}" srcOrd="0" destOrd="0" presId="urn:microsoft.com/office/officeart/2005/8/layout/process1"/>
    <dgm:cxn modelId="{A1066583-C38B-42A3-BE9A-685CCC779905}" type="presParOf" srcId="{459D7931-E7EF-4C88-91BE-F4A0EAA0B7F0}" destId="{E4702A50-CD2B-4EED-98AE-92CAAAB3CE31}" srcOrd="2" destOrd="0" presId="urn:microsoft.com/office/officeart/2005/8/layout/process1"/>
    <dgm:cxn modelId="{9D2DDC49-7222-4FC4-A1C0-6FCEE8F7A86B}" type="presParOf" srcId="{459D7931-E7EF-4C88-91BE-F4A0EAA0B7F0}" destId="{B5ACD64D-60F2-4C76-8EEC-0DA9643E728A}" srcOrd="3" destOrd="0" presId="urn:microsoft.com/office/officeart/2005/8/layout/process1"/>
    <dgm:cxn modelId="{4D2461E4-6F13-4EF4-8561-B29C3300FD89}" type="presParOf" srcId="{B5ACD64D-60F2-4C76-8EEC-0DA9643E728A}" destId="{B022D859-554F-473B-A7F0-7FE92306B97A}" srcOrd="0" destOrd="0" presId="urn:microsoft.com/office/officeart/2005/8/layout/process1"/>
    <dgm:cxn modelId="{B62DD346-A61C-43AD-A00D-EFF486D0B24E}" type="presParOf" srcId="{459D7931-E7EF-4C88-91BE-F4A0EAA0B7F0}" destId="{A70D24A4-D643-436D-A6D0-F3BB79CBB252}" srcOrd="4" destOrd="0" presId="urn:microsoft.com/office/officeart/2005/8/layout/process1"/>
    <dgm:cxn modelId="{728F653B-CA12-4682-A058-8DAC5F2ADE06}" type="presParOf" srcId="{459D7931-E7EF-4C88-91BE-F4A0EAA0B7F0}" destId="{2F3C2CE9-5A68-4369-B8AD-2A9AAC488F83}" srcOrd="5" destOrd="0" presId="urn:microsoft.com/office/officeart/2005/8/layout/process1"/>
    <dgm:cxn modelId="{D672B89D-7A99-4A7F-B1A0-5D99F2CDCF43}" type="presParOf" srcId="{2F3C2CE9-5A68-4369-B8AD-2A9AAC488F83}" destId="{0FB49E45-AB7B-4981-98C9-BD89534D4DDF}" srcOrd="0" destOrd="0" presId="urn:microsoft.com/office/officeart/2005/8/layout/process1"/>
    <dgm:cxn modelId="{A01458E5-8DD9-4669-B938-65D6040A0258}" type="presParOf" srcId="{459D7931-E7EF-4C88-91BE-F4A0EAA0B7F0}" destId="{EFA9152C-6A28-48FF-9125-041326CC73FC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7316230-A514-4E17-87AD-382A2E4423C4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E7B57F6B-0F33-4AE5-AA50-961BAF0C4C60}">
      <dgm:prSet phldrT="[Texto]"/>
      <dgm:spPr/>
      <dgm:t>
        <a:bodyPr/>
        <a:lstStyle/>
        <a:p>
          <a:r>
            <a:rPr lang="pt-BR" dirty="0" smtClean="0"/>
            <a:t>Hipnose</a:t>
          </a:r>
          <a:endParaRPr lang="pt-BR" dirty="0"/>
        </a:p>
      </dgm:t>
    </dgm:pt>
    <dgm:pt modelId="{56BBC15A-70EA-4573-856F-464C7B0DC66A}" type="parTrans" cxnId="{DCB8BDD5-5DCF-4D53-B90B-E7022BE06A8D}">
      <dgm:prSet/>
      <dgm:spPr/>
      <dgm:t>
        <a:bodyPr/>
        <a:lstStyle/>
        <a:p>
          <a:endParaRPr lang="pt-BR"/>
        </a:p>
      </dgm:t>
    </dgm:pt>
    <dgm:pt modelId="{068700EE-0F40-4988-B17A-1FCE0C64674B}" type="sibTrans" cxnId="{DCB8BDD5-5DCF-4D53-B90B-E7022BE06A8D}">
      <dgm:prSet/>
      <dgm:spPr/>
      <dgm:t>
        <a:bodyPr/>
        <a:lstStyle/>
        <a:p>
          <a:endParaRPr lang="pt-BR"/>
        </a:p>
      </dgm:t>
    </dgm:pt>
    <dgm:pt modelId="{7A20F0A1-FEAB-4CA9-8B78-D43913BD2665}">
      <dgm:prSet phldrT="[Texto]"/>
      <dgm:spPr/>
      <dgm:t>
        <a:bodyPr/>
        <a:lstStyle/>
        <a:p>
          <a:r>
            <a:rPr lang="pt-BR" dirty="0" smtClean="0"/>
            <a:t>Pessoas com mesmo mecanismo psíquico</a:t>
          </a:r>
          <a:endParaRPr lang="pt-BR" dirty="0"/>
        </a:p>
      </dgm:t>
    </dgm:pt>
    <dgm:pt modelId="{BB9DFCFC-8933-4933-AA92-644ECCC87A98}" type="parTrans" cxnId="{C0096AB0-876B-48F6-85C1-282A81A25B28}">
      <dgm:prSet/>
      <dgm:spPr/>
      <dgm:t>
        <a:bodyPr/>
        <a:lstStyle/>
        <a:p>
          <a:endParaRPr lang="pt-BR"/>
        </a:p>
      </dgm:t>
    </dgm:pt>
    <dgm:pt modelId="{868E2F01-F3D3-4A1A-89AF-4CDDFE48F905}" type="sibTrans" cxnId="{C0096AB0-876B-48F6-85C1-282A81A25B28}">
      <dgm:prSet/>
      <dgm:spPr/>
      <dgm:t>
        <a:bodyPr/>
        <a:lstStyle/>
        <a:p>
          <a:endParaRPr lang="pt-BR"/>
        </a:p>
      </dgm:t>
    </dgm:pt>
    <dgm:pt modelId="{FD06923B-5D5F-46E0-B41E-AE175D3766C1}">
      <dgm:prSet phldrT="[Texto]"/>
      <dgm:spPr/>
      <dgm:t>
        <a:bodyPr/>
        <a:lstStyle/>
        <a:p>
          <a:r>
            <a:rPr lang="pt-BR" dirty="0" smtClean="0"/>
            <a:t>Dificuldades de atingimento do ponto hipnótico</a:t>
          </a:r>
          <a:endParaRPr lang="pt-BR" dirty="0"/>
        </a:p>
      </dgm:t>
    </dgm:pt>
    <dgm:pt modelId="{338457C3-75B8-4533-9133-CCDB9A641FC5}" type="parTrans" cxnId="{1D8A5310-1E3E-4CAA-BDD8-F14B918337DF}">
      <dgm:prSet/>
      <dgm:spPr/>
      <dgm:t>
        <a:bodyPr/>
        <a:lstStyle/>
        <a:p>
          <a:endParaRPr lang="pt-BR"/>
        </a:p>
      </dgm:t>
    </dgm:pt>
    <dgm:pt modelId="{D9E807D8-BBD9-4F63-963C-CF2AA0897222}" type="sibTrans" cxnId="{1D8A5310-1E3E-4CAA-BDD8-F14B918337DF}">
      <dgm:prSet/>
      <dgm:spPr/>
      <dgm:t>
        <a:bodyPr/>
        <a:lstStyle/>
        <a:p>
          <a:endParaRPr lang="pt-BR"/>
        </a:p>
      </dgm:t>
    </dgm:pt>
    <dgm:pt modelId="{E81470D2-DA06-4CB2-A5E6-4D490E5533E2}">
      <dgm:prSet phldrT="[Texto]"/>
      <dgm:spPr/>
      <dgm:t>
        <a:bodyPr/>
        <a:lstStyle/>
        <a:p>
          <a:r>
            <a:rPr lang="pt-BR" dirty="0" smtClean="0"/>
            <a:t>Histeria</a:t>
          </a:r>
          <a:endParaRPr lang="pt-BR" dirty="0"/>
        </a:p>
      </dgm:t>
    </dgm:pt>
    <dgm:pt modelId="{7AA4C1FF-F71E-48B7-81FD-3027073C22F4}" type="parTrans" cxnId="{C03A196D-74B5-48F6-9769-1F49F2EAABF4}">
      <dgm:prSet/>
      <dgm:spPr/>
      <dgm:t>
        <a:bodyPr/>
        <a:lstStyle/>
        <a:p>
          <a:endParaRPr lang="pt-BR"/>
        </a:p>
      </dgm:t>
    </dgm:pt>
    <dgm:pt modelId="{2D97CEB7-526F-401A-A9BD-F48B27526699}" type="sibTrans" cxnId="{C03A196D-74B5-48F6-9769-1F49F2EAABF4}">
      <dgm:prSet/>
      <dgm:spPr/>
      <dgm:t>
        <a:bodyPr/>
        <a:lstStyle/>
        <a:p>
          <a:endParaRPr lang="pt-BR"/>
        </a:p>
      </dgm:t>
    </dgm:pt>
    <dgm:pt modelId="{77EF5A71-A20F-4594-9F29-9AD857B42451}">
      <dgm:prSet phldrT="[Texto]"/>
      <dgm:spPr/>
      <dgm:t>
        <a:bodyPr/>
        <a:lstStyle/>
        <a:p>
          <a:r>
            <a:rPr lang="pt-BR" dirty="0" smtClean="0"/>
            <a:t>Surgimento de indagações conflitantes sobre o que já era conhecido</a:t>
          </a:r>
          <a:endParaRPr lang="pt-BR" dirty="0"/>
        </a:p>
      </dgm:t>
    </dgm:pt>
    <dgm:pt modelId="{08EB05EE-02B6-4BDD-8DBC-8A3CD1C50D0B}" type="parTrans" cxnId="{BDBCBE50-018D-4CD8-A5FB-5B19B8442103}">
      <dgm:prSet/>
      <dgm:spPr/>
      <dgm:t>
        <a:bodyPr/>
        <a:lstStyle/>
        <a:p>
          <a:endParaRPr lang="pt-BR"/>
        </a:p>
      </dgm:t>
    </dgm:pt>
    <dgm:pt modelId="{943F5EAA-138D-42AC-B9C6-A7717A6D61A0}" type="sibTrans" cxnId="{BDBCBE50-018D-4CD8-A5FB-5B19B8442103}">
      <dgm:prSet/>
      <dgm:spPr/>
      <dgm:t>
        <a:bodyPr/>
        <a:lstStyle/>
        <a:p>
          <a:endParaRPr lang="pt-BR"/>
        </a:p>
      </dgm:t>
    </dgm:pt>
    <dgm:pt modelId="{E75F2B53-EFD7-4F79-A1B2-E8875263D5C9}">
      <dgm:prSet phldrT="[Texto]"/>
      <dgm:spPr/>
      <dgm:t>
        <a:bodyPr/>
        <a:lstStyle/>
        <a:p>
          <a:r>
            <a:rPr lang="pt-BR" dirty="0" smtClean="0"/>
            <a:t>Necessidade da distinção de histeria e outras neuroses</a:t>
          </a:r>
          <a:endParaRPr lang="pt-BR" dirty="0"/>
        </a:p>
      </dgm:t>
    </dgm:pt>
    <dgm:pt modelId="{AA19B24D-2573-4EAA-9121-0C24D987FF78}" type="parTrans" cxnId="{BF444A1D-049B-48B8-B75A-4974550E9961}">
      <dgm:prSet/>
      <dgm:spPr/>
      <dgm:t>
        <a:bodyPr/>
        <a:lstStyle/>
        <a:p>
          <a:endParaRPr lang="pt-BR"/>
        </a:p>
      </dgm:t>
    </dgm:pt>
    <dgm:pt modelId="{A41E1F17-9B02-43F6-BDC4-6162A3F659C2}" type="sibTrans" cxnId="{BF444A1D-049B-48B8-B75A-4974550E9961}">
      <dgm:prSet/>
      <dgm:spPr/>
      <dgm:t>
        <a:bodyPr/>
        <a:lstStyle/>
        <a:p>
          <a:endParaRPr lang="pt-BR"/>
        </a:p>
      </dgm:t>
    </dgm:pt>
    <dgm:pt modelId="{A552B084-EE85-42EB-A7C6-2CB431564D35}" type="pres">
      <dgm:prSet presAssocID="{77316230-A514-4E17-87AD-382A2E4423C4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1E03EE28-52DF-496B-948A-1E486D5F11E7}" type="pres">
      <dgm:prSet presAssocID="{E7B57F6B-0F33-4AE5-AA50-961BAF0C4C60}" presName="posSpace" presStyleCnt="0"/>
      <dgm:spPr/>
    </dgm:pt>
    <dgm:pt modelId="{FC75F13B-8566-44EC-8806-950E30EA9B37}" type="pres">
      <dgm:prSet presAssocID="{E7B57F6B-0F33-4AE5-AA50-961BAF0C4C60}" presName="vertFlow" presStyleCnt="0"/>
      <dgm:spPr/>
    </dgm:pt>
    <dgm:pt modelId="{EEB52777-ABA6-4931-B02B-DB639C02DBEF}" type="pres">
      <dgm:prSet presAssocID="{E7B57F6B-0F33-4AE5-AA50-961BAF0C4C60}" presName="topSpace" presStyleCnt="0"/>
      <dgm:spPr/>
    </dgm:pt>
    <dgm:pt modelId="{277E23FC-9393-4407-BF57-BE170DC13DED}" type="pres">
      <dgm:prSet presAssocID="{E7B57F6B-0F33-4AE5-AA50-961BAF0C4C60}" presName="firstComp" presStyleCnt="0"/>
      <dgm:spPr/>
    </dgm:pt>
    <dgm:pt modelId="{66D51567-853D-45B2-8C55-0FBE55DB4D77}" type="pres">
      <dgm:prSet presAssocID="{E7B57F6B-0F33-4AE5-AA50-961BAF0C4C60}" presName="firstChild" presStyleLbl="bgAccFollowNode1" presStyleIdx="0" presStyleCnt="4"/>
      <dgm:spPr/>
      <dgm:t>
        <a:bodyPr/>
        <a:lstStyle/>
        <a:p>
          <a:endParaRPr lang="pt-BR"/>
        </a:p>
      </dgm:t>
    </dgm:pt>
    <dgm:pt modelId="{A2ADED9C-6318-4E7C-AA94-09C475F38FE7}" type="pres">
      <dgm:prSet presAssocID="{E7B57F6B-0F33-4AE5-AA50-961BAF0C4C60}" presName="firstChildTx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1E30AFB-4F28-4DA5-A658-38C553BBFF7B}" type="pres">
      <dgm:prSet presAssocID="{FD06923B-5D5F-46E0-B41E-AE175D3766C1}" presName="comp" presStyleCnt="0"/>
      <dgm:spPr/>
    </dgm:pt>
    <dgm:pt modelId="{A7FCABC1-2A46-4E10-B043-7AC691662888}" type="pres">
      <dgm:prSet presAssocID="{FD06923B-5D5F-46E0-B41E-AE175D3766C1}" presName="child" presStyleLbl="bgAccFollowNode1" presStyleIdx="1" presStyleCnt="4"/>
      <dgm:spPr/>
      <dgm:t>
        <a:bodyPr/>
        <a:lstStyle/>
        <a:p>
          <a:endParaRPr lang="pt-BR"/>
        </a:p>
      </dgm:t>
    </dgm:pt>
    <dgm:pt modelId="{0B76EACA-3B3C-4A06-8578-34FE7D5C2243}" type="pres">
      <dgm:prSet presAssocID="{FD06923B-5D5F-46E0-B41E-AE175D3766C1}" presName="childTx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4B71AC6-DA73-42EE-AB2B-B7E927678C93}" type="pres">
      <dgm:prSet presAssocID="{E7B57F6B-0F33-4AE5-AA50-961BAF0C4C60}" presName="negSpace" presStyleCnt="0"/>
      <dgm:spPr/>
    </dgm:pt>
    <dgm:pt modelId="{9DCCB5BE-8816-49AE-845F-3D2D774FBBC9}" type="pres">
      <dgm:prSet presAssocID="{E7B57F6B-0F33-4AE5-AA50-961BAF0C4C60}" presName="circle" presStyleLbl="node1" presStyleIdx="0" presStyleCnt="2"/>
      <dgm:spPr/>
      <dgm:t>
        <a:bodyPr/>
        <a:lstStyle/>
        <a:p>
          <a:endParaRPr lang="pt-BR"/>
        </a:p>
      </dgm:t>
    </dgm:pt>
    <dgm:pt modelId="{E8956565-016A-44F2-B92C-5522A5E87E17}" type="pres">
      <dgm:prSet presAssocID="{068700EE-0F40-4988-B17A-1FCE0C64674B}" presName="transSpace" presStyleCnt="0"/>
      <dgm:spPr/>
    </dgm:pt>
    <dgm:pt modelId="{028F1DA3-B4CE-44EC-9999-A404372EA0D6}" type="pres">
      <dgm:prSet presAssocID="{E81470D2-DA06-4CB2-A5E6-4D490E5533E2}" presName="posSpace" presStyleCnt="0"/>
      <dgm:spPr/>
    </dgm:pt>
    <dgm:pt modelId="{71533581-EEB3-4839-BC2F-C6231A702B55}" type="pres">
      <dgm:prSet presAssocID="{E81470D2-DA06-4CB2-A5E6-4D490E5533E2}" presName="vertFlow" presStyleCnt="0"/>
      <dgm:spPr/>
    </dgm:pt>
    <dgm:pt modelId="{23C13352-7F98-4B83-BE35-812442966877}" type="pres">
      <dgm:prSet presAssocID="{E81470D2-DA06-4CB2-A5E6-4D490E5533E2}" presName="topSpace" presStyleCnt="0"/>
      <dgm:spPr/>
    </dgm:pt>
    <dgm:pt modelId="{F25ECE69-D95C-4616-87EA-B773FB19785E}" type="pres">
      <dgm:prSet presAssocID="{E81470D2-DA06-4CB2-A5E6-4D490E5533E2}" presName="firstComp" presStyleCnt="0"/>
      <dgm:spPr/>
    </dgm:pt>
    <dgm:pt modelId="{5E155E61-1CE6-4D6C-8D32-9ACD2C838182}" type="pres">
      <dgm:prSet presAssocID="{E81470D2-DA06-4CB2-A5E6-4D490E5533E2}" presName="firstChild" presStyleLbl="bgAccFollowNode1" presStyleIdx="2" presStyleCnt="4"/>
      <dgm:spPr/>
      <dgm:t>
        <a:bodyPr/>
        <a:lstStyle/>
        <a:p>
          <a:endParaRPr lang="pt-BR"/>
        </a:p>
      </dgm:t>
    </dgm:pt>
    <dgm:pt modelId="{21FE53A8-5D9A-4716-B7C6-038CC71B89F4}" type="pres">
      <dgm:prSet presAssocID="{E81470D2-DA06-4CB2-A5E6-4D490E5533E2}" presName="firstChildTx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07DAD11-DFA6-49FB-B880-7E0E623AF75D}" type="pres">
      <dgm:prSet presAssocID="{E75F2B53-EFD7-4F79-A1B2-E8875263D5C9}" presName="comp" presStyleCnt="0"/>
      <dgm:spPr/>
    </dgm:pt>
    <dgm:pt modelId="{59612429-992D-482C-B28D-B7AA6CD766CE}" type="pres">
      <dgm:prSet presAssocID="{E75F2B53-EFD7-4F79-A1B2-E8875263D5C9}" presName="child" presStyleLbl="bgAccFollowNode1" presStyleIdx="3" presStyleCnt="4"/>
      <dgm:spPr/>
      <dgm:t>
        <a:bodyPr/>
        <a:lstStyle/>
        <a:p>
          <a:endParaRPr lang="pt-BR"/>
        </a:p>
      </dgm:t>
    </dgm:pt>
    <dgm:pt modelId="{C636BDB1-6FC0-4C99-8FD8-D114ACFEF292}" type="pres">
      <dgm:prSet presAssocID="{E75F2B53-EFD7-4F79-A1B2-E8875263D5C9}" presName="childTx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E27AD15-C2E3-4CA6-9D5C-BB38033E21C0}" type="pres">
      <dgm:prSet presAssocID="{E81470D2-DA06-4CB2-A5E6-4D490E5533E2}" presName="negSpace" presStyleCnt="0"/>
      <dgm:spPr/>
    </dgm:pt>
    <dgm:pt modelId="{32937C93-9A08-4866-8F48-E4D9E7DC3AEA}" type="pres">
      <dgm:prSet presAssocID="{E81470D2-DA06-4CB2-A5E6-4D490E5533E2}" presName="circle" presStyleLbl="node1" presStyleIdx="1" presStyleCnt="2"/>
      <dgm:spPr/>
      <dgm:t>
        <a:bodyPr/>
        <a:lstStyle/>
        <a:p>
          <a:endParaRPr lang="pt-BR"/>
        </a:p>
      </dgm:t>
    </dgm:pt>
  </dgm:ptLst>
  <dgm:cxnLst>
    <dgm:cxn modelId="{B61CABFE-D2CD-41F5-B121-961B108CF68F}" type="presOf" srcId="{7A20F0A1-FEAB-4CA9-8B78-D43913BD2665}" destId="{66D51567-853D-45B2-8C55-0FBE55DB4D77}" srcOrd="0" destOrd="0" presId="urn:microsoft.com/office/officeart/2005/8/layout/hList9"/>
    <dgm:cxn modelId="{9FDF0D3B-6938-4543-9D17-933FBBF3D60F}" type="presOf" srcId="{77EF5A71-A20F-4594-9F29-9AD857B42451}" destId="{21FE53A8-5D9A-4716-B7C6-038CC71B89F4}" srcOrd="1" destOrd="0" presId="urn:microsoft.com/office/officeart/2005/8/layout/hList9"/>
    <dgm:cxn modelId="{1D8A5310-1E3E-4CAA-BDD8-F14B918337DF}" srcId="{E7B57F6B-0F33-4AE5-AA50-961BAF0C4C60}" destId="{FD06923B-5D5F-46E0-B41E-AE175D3766C1}" srcOrd="1" destOrd="0" parTransId="{338457C3-75B8-4533-9133-CCDB9A641FC5}" sibTransId="{D9E807D8-BBD9-4F63-963C-CF2AA0897222}"/>
    <dgm:cxn modelId="{6CC74457-CF5A-4433-AF27-87557226FD97}" type="presOf" srcId="{77316230-A514-4E17-87AD-382A2E4423C4}" destId="{A552B084-EE85-42EB-A7C6-2CB431564D35}" srcOrd="0" destOrd="0" presId="urn:microsoft.com/office/officeart/2005/8/layout/hList9"/>
    <dgm:cxn modelId="{F9603496-9C12-438E-B4B1-2967CDB6BEF9}" type="presOf" srcId="{E75F2B53-EFD7-4F79-A1B2-E8875263D5C9}" destId="{59612429-992D-482C-B28D-B7AA6CD766CE}" srcOrd="0" destOrd="0" presId="urn:microsoft.com/office/officeart/2005/8/layout/hList9"/>
    <dgm:cxn modelId="{BF444A1D-049B-48B8-B75A-4974550E9961}" srcId="{E81470D2-DA06-4CB2-A5E6-4D490E5533E2}" destId="{E75F2B53-EFD7-4F79-A1B2-E8875263D5C9}" srcOrd="1" destOrd="0" parTransId="{AA19B24D-2573-4EAA-9121-0C24D987FF78}" sibTransId="{A41E1F17-9B02-43F6-BDC4-6162A3F659C2}"/>
    <dgm:cxn modelId="{4705525A-A087-438A-9857-23A350008B2D}" type="presOf" srcId="{FD06923B-5D5F-46E0-B41E-AE175D3766C1}" destId="{A7FCABC1-2A46-4E10-B043-7AC691662888}" srcOrd="0" destOrd="0" presId="urn:microsoft.com/office/officeart/2005/8/layout/hList9"/>
    <dgm:cxn modelId="{BF77ED2E-CC29-4397-BA14-6B4F7A150465}" type="presOf" srcId="{E81470D2-DA06-4CB2-A5E6-4D490E5533E2}" destId="{32937C93-9A08-4866-8F48-E4D9E7DC3AEA}" srcOrd="0" destOrd="0" presId="urn:microsoft.com/office/officeart/2005/8/layout/hList9"/>
    <dgm:cxn modelId="{3D12E61A-E86A-4392-AA2F-9CB2F6A930A5}" type="presOf" srcId="{FD06923B-5D5F-46E0-B41E-AE175D3766C1}" destId="{0B76EACA-3B3C-4A06-8578-34FE7D5C2243}" srcOrd="1" destOrd="0" presId="urn:microsoft.com/office/officeart/2005/8/layout/hList9"/>
    <dgm:cxn modelId="{E0DD94A5-8605-4862-A3C7-AA58CD32D107}" type="presOf" srcId="{77EF5A71-A20F-4594-9F29-9AD857B42451}" destId="{5E155E61-1CE6-4D6C-8D32-9ACD2C838182}" srcOrd="0" destOrd="0" presId="urn:microsoft.com/office/officeart/2005/8/layout/hList9"/>
    <dgm:cxn modelId="{BBA51EF8-3C5C-4578-B125-E094DA9FE0DE}" type="presOf" srcId="{E75F2B53-EFD7-4F79-A1B2-E8875263D5C9}" destId="{C636BDB1-6FC0-4C99-8FD8-D114ACFEF292}" srcOrd="1" destOrd="0" presId="urn:microsoft.com/office/officeart/2005/8/layout/hList9"/>
    <dgm:cxn modelId="{2EDF4724-88FE-449C-83C8-C17C4A77D9EB}" type="presOf" srcId="{E7B57F6B-0F33-4AE5-AA50-961BAF0C4C60}" destId="{9DCCB5BE-8816-49AE-845F-3D2D774FBBC9}" srcOrd="0" destOrd="0" presId="urn:microsoft.com/office/officeart/2005/8/layout/hList9"/>
    <dgm:cxn modelId="{BDBCBE50-018D-4CD8-A5FB-5B19B8442103}" srcId="{E81470D2-DA06-4CB2-A5E6-4D490E5533E2}" destId="{77EF5A71-A20F-4594-9F29-9AD857B42451}" srcOrd="0" destOrd="0" parTransId="{08EB05EE-02B6-4BDD-8DBC-8A3CD1C50D0B}" sibTransId="{943F5EAA-138D-42AC-B9C6-A7717A6D61A0}"/>
    <dgm:cxn modelId="{75A8299C-D042-4954-B01F-02F3BF7FC19D}" type="presOf" srcId="{7A20F0A1-FEAB-4CA9-8B78-D43913BD2665}" destId="{A2ADED9C-6318-4E7C-AA94-09C475F38FE7}" srcOrd="1" destOrd="0" presId="urn:microsoft.com/office/officeart/2005/8/layout/hList9"/>
    <dgm:cxn modelId="{C0096AB0-876B-48F6-85C1-282A81A25B28}" srcId="{E7B57F6B-0F33-4AE5-AA50-961BAF0C4C60}" destId="{7A20F0A1-FEAB-4CA9-8B78-D43913BD2665}" srcOrd="0" destOrd="0" parTransId="{BB9DFCFC-8933-4933-AA92-644ECCC87A98}" sibTransId="{868E2F01-F3D3-4A1A-89AF-4CDDFE48F905}"/>
    <dgm:cxn modelId="{DCB8BDD5-5DCF-4D53-B90B-E7022BE06A8D}" srcId="{77316230-A514-4E17-87AD-382A2E4423C4}" destId="{E7B57F6B-0F33-4AE5-AA50-961BAF0C4C60}" srcOrd="0" destOrd="0" parTransId="{56BBC15A-70EA-4573-856F-464C7B0DC66A}" sibTransId="{068700EE-0F40-4988-B17A-1FCE0C64674B}"/>
    <dgm:cxn modelId="{C03A196D-74B5-48F6-9769-1F49F2EAABF4}" srcId="{77316230-A514-4E17-87AD-382A2E4423C4}" destId="{E81470D2-DA06-4CB2-A5E6-4D490E5533E2}" srcOrd="1" destOrd="0" parTransId="{7AA4C1FF-F71E-48B7-81FD-3027073C22F4}" sibTransId="{2D97CEB7-526F-401A-A9BD-F48B27526699}"/>
    <dgm:cxn modelId="{759908A1-710E-43D5-A6DE-CE3A31E69CC9}" type="presParOf" srcId="{A552B084-EE85-42EB-A7C6-2CB431564D35}" destId="{1E03EE28-52DF-496B-948A-1E486D5F11E7}" srcOrd="0" destOrd="0" presId="urn:microsoft.com/office/officeart/2005/8/layout/hList9"/>
    <dgm:cxn modelId="{05F87C70-2E08-44CD-B511-1D6E6C0C521D}" type="presParOf" srcId="{A552B084-EE85-42EB-A7C6-2CB431564D35}" destId="{FC75F13B-8566-44EC-8806-950E30EA9B37}" srcOrd="1" destOrd="0" presId="urn:microsoft.com/office/officeart/2005/8/layout/hList9"/>
    <dgm:cxn modelId="{AA263A24-059F-45E4-84F1-A72DAEEE2B66}" type="presParOf" srcId="{FC75F13B-8566-44EC-8806-950E30EA9B37}" destId="{EEB52777-ABA6-4931-B02B-DB639C02DBEF}" srcOrd="0" destOrd="0" presId="urn:microsoft.com/office/officeart/2005/8/layout/hList9"/>
    <dgm:cxn modelId="{2F25DB8E-A46F-40FA-A26D-32FF5B871DAE}" type="presParOf" srcId="{FC75F13B-8566-44EC-8806-950E30EA9B37}" destId="{277E23FC-9393-4407-BF57-BE170DC13DED}" srcOrd="1" destOrd="0" presId="urn:microsoft.com/office/officeart/2005/8/layout/hList9"/>
    <dgm:cxn modelId="{7A7BB92F-A605-415D-B7D2-C248EA6DC8A4}" type="presParOf" srcId="{277E23FC-9393-4407-BF57-BE170DC13DED}" destId="{66D51567-853D-45B2-8C55-0FBE55DB4D77}" srcOrd="0" destOrd="0" presId="urn:microsoft.com/office/officeart/2005/8/layout/hList9"/>
    <dgm:cxn modelId="{14594637-A6F6-4CF6-9BED-232D59B3FA24}" type="presParOf" srcId="{277E23FC-9393-4407-BF57-BE170DC13DED}" destId="{A2ADED9C-6318-4E7C-AA94-09C475F38FE7}" srcOrd="1" destOrd="0" presId="urn:microsoft.com/office/officeart/2005/8/layout/hList9"/>
    <dgm:cxn modelId="{A21D69D6-0F17-42C1-B664-44F71CCF1F47}" type="presParOf" srcId="{FC75F13B-8566-44EC-8806-950E30EA9B37}" destId="{21E30AFB-4F28-4DA5-A658-38C553BBFF7B}" srcOrd="2" destOrd="0" presId="urn:microsoft.com/office/officeart/2005/8/layout/hList9"/>
    <dgm:cxn modelId="{DF4E1D60-859D-4C1B-BDB0-8852DD98398D}" type="presParOf" srcId="{21E30AFB-4F28-4DA5-A658-38C553BBFF7B}" destId="{A7FCABC1-2A46-4E10-B043-7AC691662888}" srcOrd="0" destOrd="0" presId="urn:microsoft.com/office/officeart/2005/8/layout/hList9"/>
    <dgm:cxn modelId="{0A62CAB0-5A14-426E-A0D3-0A0DC57109DB}" type="presParOf" srcId="{21E30AFB-4F28-4DA5-A658-38C553BBFF7B}" destId="{0B76EACA-3B3C-4A06-8578-34FE7D5C2243}" srcOrd="1" destOrd="0" presId="urn:microsoft.com/office/officeart/2005/8/layout/hList9"/>
    <dgm:cxn modelId="{80107BC7-8CD3-427E-86ED-472BBE3E91EC}" type="presParOf" srcId="{A552B084-EE85-42EB-A7C6-2CB431564D35}" destId="{84B71AC6-DA73-42EE-AB2B-B7E927678C93}" srcOrd="2" destOrd="0" presId="urn:microsoft.com/office/officeart/2005/8/layout/hList9"/>
    <dgm:cxn modelId="{1F03C689-D6D5-426B-B0A6-3F18B2D75938}" type="presParOf" srcId="{A552B084-EE85-42EB-A7C6-2CB431564D35}" destId="{9DCCB5BE-8816-49AE-845F-3D2D774FBBC9}" srcOrd="3" destOrd="0" presId="urn:microsoft.com/office/officeart/2005/8/layout/hList9"/>
    <dgm:cxn modelId="{289E40B4-0553-4742-BB5F-F49DA1E80B93}" type="presParOf" srcId="{A552B084-EE85-42EB-A7C6-2CB431564D35}" destId="{E8956565-016A-44F2-B92C-5522A5E87E17}" srcOrd="4" destOrd="0" presId="urn:microsoft.com/office/officeart/2005/8/layout/hList9"/>
    <dgm:cxn modelId="{6148DB45-7F10-4B75-B5F4-105DB80A76C4}" type="presParOf" srcId="{A552B084-EE85-42EB-A7C6-2CB431564D35}" destId="{028F1DA3-B4CE-44EC-9999-A404372EA0D6}" srcOrd="5" destOrd="0" presId="urn:microsoft.com/office/officeart/2005/8/layout/hList9"/>
    <dgm:cxn modelId="{D00691A1-7CAA-43F3-A824-DD962D978F5B}" type="presParOf" srcId="{A552B084-EE85-42EB-A7C6-2CB431564D35}" destId="{71533581-EEB3-4839-BC2F-C6231A702B55}" srcOrd="6" destOrd="0" presId="urn:microsoft.com/office/officeart/2005/8/layout/hList9"/>
    <dgm:cxn modelId="{A8FF2266-7314-4BDF-BDD9-F026732D6C78}" type="presParOf" srcId="{71533581-EEB3-4839-BC2F-C6231A702B55}" destId="{23C13352-7F98-4B83-BE35-812442966877}" srcOrd="0" destOrd="0" presId="urn:microsoft.com/office/officeart/2005/8/layout/hList9"/>
    <dgm:cxn modelId="{E3C67FDE-A5F3-464C-BECB-7CFBC0CE6B55}" type="presParOf" srcId="{71533581-EEB3-4839-BC2F-C6231A702B55}" destId="{F25ECE69-D95C-4616-87EA-B773FB19785E}" srcOrd="1" destOrd="0" presId="urn:microsoft.com/office/officeart/2005/8/layout/hList9"/>
    <dgm:cxn modelId="{3C0F8F00-2D1C-47A8-AC88-E993C10A00C4}" type="presParOf" srcId="{F25ECE69-D95C-4616-87EA-B773FB19785E}" destId="{5E155E61-1CE6-4D6C-8D32-9ACD2C838182}" srcOrd="0" destOrd="0" presId="urn:microsoft.com/office/officeart/2005/8/layout/hList9"/>
    <dgm:cxn modelId="{796F7315-1019-4D85-AB5F-0355E0441901}" type="presParOf" srcId="{F25ECE69-D95C-4616-87EA-B773FB19785E}" destId="{21FE53A8-5D9A-4716-B7C6-038CC71B89F4}" srcOrd="1" destOrd="0" presId="urn:microsoft.com/office/officeart/2005/8/layout/hList9"/>
    <dgm:cxn modelId="{0A4F693F-CACB-4677-BC9C-3ED872BEB751}" type="presParOf" srcId="{71533581-EEB3-4839-BC2F-C6231A702B55}" destId="{F07DAD11-DFA6-49FB-B880-7E0E623AF75D}" srcOrd="2" destOrd="0" presId="urn:microsoft.com/office/officeart/2005/8/layout/hList9"/>
    <dgm:cxn modelId="{29E894C3-0F79-4B5B-BD14-4851C7AC0B90}" type="presParOf" srcId="{F07DAD11-DFA6-49FB-B880-7E0E623AF75D}" destId="{59612429-992D-482C-B28D-B7AA6CD766CE}" srcOrd="0" destOrd="0" presId="urn:microsoft.com/office/officeart/2005/8/layout/hList9"/>
    <dgm:cxn modelId="{10E424A0-0223-48AB-B72F-458D1ADECF52}" type="presParOf" srcId="{F07DAD11-DFA6-49FB-B880-7E0E623AF75D}" destId="{C636BDB1-6FC0-4C99-8FD8-D114ACFEF292}" srcOrd="1" destOrd="0" presId="urn:microsoft.com/office/officeart/2005/8/layout/hList9"/>
    <dgm:cxn modelId="{B349F5AA-7BF6-4C61-A4F9-4753BD27E06E}" type="presParOf" srcId="{A552B084-EE85-42EB-A7C6-2CB431564D35}" destId="{3E27AD15-C2E3-4CA6-9D5C-BB38033E21C0}" srcOrd="7" destOrd="0" presId="urn:microsoft.com/office/officeart/2005/8/layout/hList9"/>
    <dgm:cxn modelId="{4C52F4C4-0D21-4787-BA3E-2B8751BFF683}" type="presParOf" srcId="{A552B084-EE85-42EB-A7C6-2CB431564D35}" destId="{32937C93-9A08-4866-8F48-E4D9E7DC3AEA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513BDAF-A707-42F4-A8E8-D2E78CA44D22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1B70F16D-B1C9-4B24-A3B1-69FB7F909B11}">
      <dgm:prSet phldrT="[Texto]"/>
      <dgm:spPr/>
      <dgm:t>
        <a:bodyPr/>
        <a:lstStyle/>
        <a:p>
          <a:r>
            <a:rPr lang="pt-BR" dirty="0" smtClean="0"/>
            <a:t>Decisão do Diagnóstico</a:t>
          </a:r>
          <a:endParaRPr lang="pt-BR" dirty="0"/>
        </a:p>
      </dgm:t>
    </dgm:pt>
    <dgm:pt modelId="{DF2C8B50-A215-4246-922E-1A1D6D8DF02B}" type="parTrans" cxnId="{E67A9D45-9238-4D69-A9F2-8DF97F934FE4}">
      <dgm:prSet/>
      <dgm:spPr/>
      <dgm:t>
        <a:bodyPr/>
        <a:lstStyle/>
        <a:p>
          <a:endParaRPr lang="pt-BR"/>
        </a:p>
      </dgm:t>
    </dgm:pt>
    <dgm:pt modelId="{F92B3863-B3B9-41CE-80F7-B68CD9855BAC}" type="sibTrans" cxnId="{E67A9D45-9238-4D69-A9F2-8DF97F934FE4}">
      <dgm:prSet/>
      <dgm:spPr/>
      <dgm:t>
        <a:bodyPr/>
        <a:lstStyle/>
        <a:p>
          <a:endParaRPr lang="pt-BR"/>
        </a:p>
      </dgm:t>
    </dgm:pt>
    <dgm:pt modelId="{B4268F2B-298C-402E-A8F2-9C80D6E8C0DE}">
      <dgm:prSet phldrT="[Texto]"/>
      <dgm:spPr/>
      <dgm:t>
        <a:bodyPr/>
        <a:lstStyle/>
        <a:p>
          <a:r>
            <a:rPr lang="pt-BR" dirty="0" smtClean="0"/>
            <a:t>Forma de Terapia</a:t>
          </a:r>
          <a:endParaRPr lang="pt-BR" dirty="0"/>
        </a:p>
      </dgm:t>
    </dgm:pt>
    <dgm:pt modelId="{26AF0273-C0DD-449F-ABB9-7C2B99445EFA}" type="parTrans" cxnId="{71EBD2A9-F238-4A6C-8697-A991741AE1D0}">
      <dgm:prSet/>
      <dgm:spPr/>
      <dgm:t>
        <a:bodyPr/>
        <a:lstStyle/>
        <a:p>
          <a:endParaRPr lang="pt-BR"/>
        </a:p>
      </dgm:t>
    </dgm:pt>
    <dgm:pt modelId="{252B863F-905D-42EE-BFE6-DB56536540F7}" type="sibTrans" cxnId="{71EBD2A9-F238-4A6C-8697-A991741AE1D0}">
      <dgm:prSet/>
      <dgm:spPr/>
      <dgm:t>
        <a:bodyPr/>
        <a:lstStyle/>
        <a:p>
          <a:endParaRPr lang="pt-BR"/>
        </a:p>
      </dgm:t>
    </dgm:pt>
    <dgm:pt modelId="{92A7D7CE-D0F7-4E98-9C3A-4064E17831F7}">
      <dgm:prSet phldrT="[Texto]"/>
      <dgm:spPr/>
      <dgm:t>
        <a:bodyPr/>
        <a:lstStyle/>
        <a:p>
          <a:r>
            <a:rPr lang="pt-BR" dirty="0" smtClean="0"/>
            <a:t>Conhecimento do Caso</a:t>
          </a:r>
          <a:endParaRPr lang="pt-BR" dirty="0"/>
        </a:p>
      </dgm:t>
    </dgm:pt>
    <dgm:pt modelId="{58B18901-80B5-4AF5-B24F-A043239CFC22}" type="parTrans" cxnId="{EBEB7EDB-1CED-4433-9A26-73A321CEB6D1}">
      <dgm:prSet/>
      <dgm:spPr/>
      <dgm:t>
        <a:bodyPr/>
        <a:lstStyle/>
        <a:p>
          <a:endParaRPr lang="pt-BR"/>
        </a:p>
      </dgm:t>
    </dgm:pt>
    <dgm:pt modelId="{20C71C2F-84D7-475C-A029-25D817CC78CA}" type="sibTrans" cxnId="{EBEB7EDB-1CED-4433-9A26-73A321CEB6D1}">
      <dgm:prSet/>
      <dgm:spPr/>
      <dgm:t>
        <a:bodyPr/>
        <a:lstStyle/>
        <a:p>
          <a:endParaRPr lang="pt-BR"/>
        </a:p>
      </dgm:t>
    </dgm:pt>
    <dgm:pt modelId="{4C4B46CB-5D9E-4730-A318-7C53AC1BEBD5}">
      <dgm:prSet phldrT="[Texto]"/>
      <dgm:spPr/>
      <dgm:t>
        <a:bodyPr/>
        <a:lstStyle/>
        <a:p>
          <a:r>
            <a:rPr lang="pt-BR" dirty="0" smtClean="0"/>
            <a:t>Tratamento Catártico</a:t>
          </a:r>
          <a:endParaRPr lang="pt-BR" dirty="0"/>
        </a:p>
      </dgm:t>
    </dgm:pt>
    <dgm:pt modelId="{D47C0071-940E-4429-AC56-18EA27911029}" type="parTrans" cxnId="{1CB71960-4A07-4372-A819-750A9F5A3E55}">
      <dgm:prSet/>
      <dgm:spPr/>
      <dgm:t>
        <a:bodyPr/>
        <a:lstStyle/>
        <a:p>
          <a:endParaRPr lang="pt-BR"/>
        </a:p>
      </dgm:t>
    </dgm:pt>
    <dgm:pt modelId="{79A4EE3D-19F0-41A4-996C-568A02F64A47}" type="sibTrans" cxnId="{1CB71960-4A07-4372-A819-750A9F5A3E55}">
      <dgm:prSet/>
      <dgm:spPr/>
      <dgm:t>
        <a:bodyPr/>
        <a:lstStyle/>
        <a:p>
          <a:endParaRPr lang="pt-BR"/>
        </a:p>
      </dgm:t>
    </dgm:pt>
    <dgm:pt modelId="{FD32DDCC-8C6C-413C-A514-4495F2F5A155}">
      <dgm:prSet phldrT="[Texto]"/>
      <dgm:spPr/>
      <dgm:t>
        <a:bodyPr/>
        <a:lstStyle/>
        <a:p>
          <a:r>
            <a:rPr lang="pt-BR" dirty="0" smtClean="0"/>
            <a:t>Aplicação em outros casos de Neuroses</a:t>
          </a:r>
          <a:endParaRPr lang="pt-BR" dirty="0"/>
        </a:p>
      </dgm:t>
    </dgm:pt>
    <dgm:pt modelId="{D70F266B-3249-4106-AA2D-77BF74B5FD07}" type="parTrans" cxnId="{E814AEC0-D7FF-4B90-81E2-C8CD81880504}">
      <dgm:prSet/>
      <dgm:spPr/>
      <dgm:t>
        <a:bodyPr/>
        <a:lstStyle/>
        <a:p>
          <a:endParaRPr lang="pt-BR"/>
        </a:p>
      </dgm:t>
    </dgm:pt>
    <dgm:pt modelId="{289E6450-18D0-4694-BD90-F6234C5087C8}" type="sibTrans" cxnId="{E814AEC0-D7FF-4B90-81E2-C8CD81880504}">
      <dgm:prSet/>
      <dgm:spPr/>
      <dgm:t>
        <a:bodyPr/>
        <a:lstStyle/>
        <a:p>
          <a:endParaRPr lang="pt-BR"/>
        </a:p>
      </dgm:t>
    </dgm:pt>
    <dgm:pt modelId="{C0F143F2-C911-4C53-AB5A-6B07F6569738}" type="pres">
      <dgm:prSet presAssocID="{7513BDAF-A707-42F4-A8E8-D2E78CA44D2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174568C7-45B2-498C-A734-203A2AAA2DBC}" type="pres">
      <dgm:prSet presAssocID="{1B70F16D-B1C9-4B24-A3B1-69FB7F909B11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1B4751F-264F-490B-9080-864106D2EFEC}" type="pres">
      <dgm:prSet presAssocID="{1B70F16D-B1C9-4B24-A3B1-69FB7F909B11}" presName="spNode" presStyleCnt="0"/>
      <dgm:spPr/>
    </dgm:pt>
    <dgm:pt modelId="{C476F7C0-5F08-45DB-9292-BB4326910B6E}" type="pres">
      <dgm:prSet presAssocID="{F92B3863-B3B9-41CE-80F7-B68CD9855BAC}" presName="sibTrans" presStyleLbl="sibTrans1D1" presStyleIdx="0" presStyleCnt="5"/>
      <dgm:spPr/>
      <dgm:t>
        <a:bodyPr/>
        <a:lstStyle/>
        <a:p>
          <a:endParaRPr lang="pt-BR"/>
        </a:p>
      </dgm:t>
    </dgm:pt>
    <dgm:pt modelId="{137ED5FA-2260-440A-A6E4-54E38A7AFE1B}" type="pres">
      <dgm:prSet presAssocID="{B4268F2B-298C-402E-A8F2-9C80D6E8C0DE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991E6C0-8636-4CBF-83FD-FD165643914E}" type="pres">
      <dgm:prSet presAssocID="{B4268F2B-298C-402E-A8F2-9C80D6E8C0DE}" presName="spNode" presStyleCnt="0"/>
      <dgm:spPr/>
    </dgm:pt>
    <dgm:pt modelId="{EE392C41-39F7-4FB3-8FDD-C8EFF03283E3}" type="pres">
      <dgm:prSet presAssocID="{252B863F-905D-42EE-BFE6-DB56536540F7}" presName="sibTrans" presStyleLbl="sibTrans1D1" presStyleIdx="1" presStyleCnt="5"/>
      <dgm:spPr/>
      <dgm:t>
        <a:bodyPr/>
        <a:lstStyle/>
        <a:p>
          <a:endParaRPr lang="pt-BR"/>
        </a:p>
      </dgm:t>
    </dgm:pt>
    <dgm:pt modelId="{45E25BD8-D9A3-4E71-99FF-A575871ADDCC}" type="pres">
      <dgm:prSet presAssocID="{92A7D7CE-D0F7-4E98-9C3A-4064E17831F7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8CCCC82-86DF-44A9-827C-38C82997A6FF}" type="pres">
      <dgm:prSet presAssocID="{92A7D7CE-D0F7-4E98-9C3A-4064E17831F7}" presName="spNode" presStyleCnt="0"/>
      <dgm:spPr/>
    </dgm:pt>
    <dgm:pt modelId="{BEAFF394-54AC-4C85-A6D2-0A7A68DDDD11}" type="pres">
      <dgm:prSet presAssocID="{20C71C2F-84D7-475C-A029-25D817CC78CA}" presName="sibTrans" presStyleLbl="sibTrans1D1" presStyleIdx="2" presStyleCnt="5"/>
      <dgm:spPr/>
      <dgm:t>
        <a:bodyPr/>
        <a:lstStyle/>
        <a:p>
          <a:endParaRPr lang="pt-BR"/>
        </a:p>
      </dgm:t>
    </dgm:pt>
    <dgm:pt modelId="{1CD530FD-3364-4AAF-8E6F-1D8E8D1947E8}" type="pres">
      <dgm:prSet presAssocID="{4C4B46CB-5D9E-4730-A318-7C53AC1BEBD5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B404E66-127B-4689-9EB1-ECD86A0C9B61}" type="pres">
      <dgm:prSet presAssocID="{4C4B46CB-5D9E-4730-A318-7C53AC1BEBD5}" presName="spNode" presStyleCnt="0"/>
      <dgm:spPr/>
    </dgm:pt>
    <dgm:pt modelId="{3229BDA7-BFA7-414A-883C-2AB93DC60F27}" type="pres">
      <dgm:prSet presAssocID="{79A4EE3D-19F0-41A4-996C-568A02F64A47}" presName="sibTrans" presStyleLbl="sibTrans1D1" presStyleIdx="3" presStyleCnt="5"/>
      <dgm:spPr/>
      <dgm:t>
        <a:bodyPr/>
        <a:lstStyle/>
        <a:p>
          <a:endParaRPr lang="pt-BR"/>
        </a:p>
      </dgm:t>
    </dgm:pt>
    <dgm:pt modelId="{9538D682-94C9-43DE-8BB8-71F17F566875}" type="pres">
      <dgm:prSet presAssocID="{FD32DDCC-8C6C-413C-A514-4495F2F5A155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81F61EB-6710-41B5-966F-5B9B4FFE6225}" type="pres">
      <dgm:prSet presAssocID="{FD32DDCC-8C6C-413C-A514-4495F2F5A155}" presName="spNode" presStyleCnt="0"/>
      <dgm:spPr/>
    </dgm:pt>
    <dgm:pt modelId="{7FD36D10-C72A-4661-8BC4-D8F985DCFEB0}" type="pres">
      <dgm:prSet presAssocID="{289E6450-18D0-4694-BD90-F6234C5087C8}" presName="sibTrans" presStyleLbl="sibTrans1D1" presStyleIdx="4" presStyleCnt="5"/>
      <dgm:spPr/>
      <dgm:t>
        <a:bodyPr/>
        <a:lstStyle/>
        <a:p>
          <a:endParaRPr lang="pt-BR"/>
        </a:p>
      </dgm:t>
    </dgm:pt>
  </dgm:ptLst>
  <dgm:cxnLst>
    <dgm:cxn modelId="{A5B1E491-65B3-4D3B-A74F-EC3C5B5D0A58}" type="presOf" srcId="{B4268F2B-298C-402E-A8F2-9C80D6E8C0DE}" destId="{137ED5FA-2260-440A-A6E4-54E38A7AFE1B}" srcOrd="0" destOrd="0" presId="urn:microsoft.com/office/officeart/2005/8/layout/cycle6"/>
    <dgm:cxn modelId="{CF1912A5-4908-4D8F-B7B0-D15A27028B14}" type="presOf" srcId="{252B863F-905D-42EE-BFE6-DB56536540F7}" destId="{EE392C41-39F7-4FB3-8FDD-C8EFF03283E3}" srcOrd="0" destOrd="0" presId="urn:microsoft.com/office/officeart/2005/8/layout/cycle6"/>
    <dgm:cxn modelId="{1CB71960-4A07-4372-A819-750A9F5A3E55}" srcId="{7513BDAF-A707-42F4-A8E8-D2E78CA44D22}" destId="{4C4B46CB-5D9E-4730-A318-7C53AC1BEBD5}" srcOrd="3" destOrd="0" parTransId="{D47C0071-940E-4429-AC56-18EA27911029}" sibTransId="{79A4EE3D-19F0-41A4-996C-568A02F64A47}"/>
    <dgm:cxn modelId="{E2DBAE53-D138-49E6-90C2-69CE88F16481}" type="presOf" srcId="{7513BDAF-A707-42F4-A8E8-D2E78CA44D22}" destId="{C0F143F2-C911-4C53-AB5A-6B07F6569738}" srcOrd="0" destOrd="0" presId="urn:microsoft.com/office/officeart/2005/8/layout/cycle6"/>
    <dgm:cxn modelId="{4541F7CC-1FFB-4CF4-AEB4-4921C57A0631}" type="presOf" srcId="{F92B3863-B3B9-41CE-80F7-B68CD9855BAC}" destId="{C476F7C0-5F08-45DB-9292-BB4326910B6E}" srcOrd="0" destOrd="0" presId="urn:microsoft.com/office/officeart/2005/8/layout/cycle6"/>
    <dgm:cxn modelId="{0DC82C94-15A1-43C0-B394-6FF94018E693}" type="presOf" srcId="{289E6450-18D0-4694-BD90-F6234C5087C8}" destId="{7FD36D10-C72A-4661-8BC4-D8F985DCFEB0}" srcOrd="0" destOrd="0" presId="urn:microsoft.com/office/officeart/2005/8/layout/cycle6"/>
    <dgm:cxn modelId="{71EBD2A9-F238-4A6C-8697-A991741AE1D0}" srcId="{7513BDAF-A707-42F4-A8E8-D2E78CA44D22}" destId="{B4268F2B-298C-402E-A8F2-9C80D6E8C0DE}" srcOrd="1" destOrd="0" parTransId="{26AF0273-C0DD-449F-ABB9-7C2B99445EFA}" sibTransId="{252B863F-905D-42EE-BFE6-DB56536540F7}"/>
    <dgm:cxn modelId="{C90D0253-7A79-487D-AC97-B8958ED90E5D}" type="presOf" srcId="{79A4EE3D-19F0-41A4-996C-568A02F64A47}" destId="{3229BDA7-BFA7-414A-883C-2AB93DC60F27}" srcOrd="0" destOrd="0" presId="urn:microsoft.com/office/officeart/2005/8/layout/cycle6"/>
    <dgm:cxn modelId="{4ABFAA45-090F-48B1-8579-589EB3D4ACBF}" type="presOf" srcId="{4C4B46CB-5D9E-4730-A318-7C53AC1BEBD5}" destId="{1CD530FD-3364-4AAF-8E6F-1D8E8D1947E8}" srcOrd="0" destOrd="0" presId="urn:microsoft.com/office/officeart/2005/8/layout/cycle6"/>
    <dgm:cxn modelId="{E67A9D45-9238-4D69-A9F2-8DF97F934FE4}" srcId="{7513BDAF-A707-42F4-A8E8-D2E78CA44D22}" destId="{1B70F16D-B1C9-4B24-A3B1-69FB7F909B11}" srcOrd="0" destOrd="0" parTransId="{DF2C8B50-A215-4246-922E-1A1D6D8DF02B}" sibTransId="{F92B3863-B3B9-41CE-80F7-B68CD9855BAC}"/>
    <dgm:cxn modelId="{EBEB7EDB-1CED-4433-9A26-73A321CEB6D1}" srcId="{7513BDAF-A707-42F4-A8E8-D2E78CA44D22}" destId="{92A7D7CE-D0F7-4E98-9C3A-4064E17831F7}" srcOrd="2" destOrd="0" parTransId="{58B18901-80B5-4AF5-B24F-A043239CFC22}" sibTransId="{20C71C2F-84D7-475C-A029-25D817CC78CA}"/>
    <dgm:cxn modelId="{E814AEC0-D7FF-4B90-81E2-C8CD81880504}" srcId="{7513BDAF-A707-42F4-A8E8-D2E78CA44D22}" destId="{FD32DDCC-8C6C-413C-A514-4495F2F5A155}" srcOrd="4" destOrd="0" parTransId="{D70F266B-3249-4106-AA2D-77BF74B5FD07}" sibTransId="{289E6450-18D0-4694-BD90-F6234C5087C8}"/>
    <dgm:cxn modelId="{5DA1DDE0-6B56-4560-B6AB-D404503FCD53}" type="presOf" srcId="{FD32DDCC-8C6C-413C-A514-4495F2F5A155}" destId="{9538D682-94C9-43DE-8BB8-71F17F566875}" srcOrd="0" destOrd="0" presId="urn:microsoft.com/office/officeart/2005/8/layout/cycle6"/>
    <dgm:cxn modelId="{E2B62512-D39B-49FB-8C7A-6E0AD3C0D90E}" type="presOf" srcId="{20C71C2F-84D7-475C-A029-25D817CC78CA}" destId="{BEAFF394-54AC-4C85-A6D2-0A7A68DDDD11}" srcOrd="0" destOrd="0" presId="urn:microsoft.com/office/officeart/2005/8/layout/cycle6"/>
    <dgm:cxn modelId="{71488021-4025-4675-8B22-9950BE7228F5}" type="presOf" srcId="{92A7D7CE-D0F7-4E98-9C3A-4064E17831F7}" destId="{45E25BD8-D9A3-4E71-99FF-A575871ADDCC}" srcOrd="0" destOrd="0" presId="urn:microsoft.com/office/officeart/2005/8/layout/cycle6"/>
    <dgm:cxn modelId="{44CAB5AF-B5F8-4211-A94D-E9E4B20B22B5}" type="presOf" srcId="{1B70F16D-B1C9-4B24-A3B1-69FB7F909B11}" destId="{174568C7-45B2-498C-A734-203A2AAA2DBC}" srcOrd="0" destOrd="0" presId="urn:microsoft.com/office/officeart/2005/8/layout/cycle6"/>
    <dgm:cxn modelId="{8014F4BB-1AE4-44AA-A0C0-5C46C6FDB074}" type="presParOf" srcId="{C0F143F2-C911-4C53-AB5A-6B07F6569738}" destId="{174568C7-45B2-498C-A734-203A2AAA2DBC}" srcOrd="0" destOrd="0" presId="urn:microsoft.com/office/officeart/2005/8/layout/cycle6"/>
    <dgm:cxn modelId="{9FC3F66D-75E2-4C4E-B2C8-7ED6E424A423}" type="presParOf" srcId="{C0F143F2-C911-4C53-AB5A-6B07F6569738}" destId="{71B4751F-264F-490B-9080-864106D2EFEC}" srcOrd="1" destOrd="0" presId="urn:microsoft.com/office/officeart/2005/8/layout/cycle6"/>
    <dgm:cxn modelId="{60BB9F09-253F-4A9B-91A1-93BC613A4AFE}" type="presParOf" srcId="{C0F143F2-C911-4C53-AB5A-6B07F6569738}" destId="{C476F7C0-5F08-45DB-9292-BB4326910B6E}" srcOrd="2" destOrd="0" presId="urn:microsoft.com/office/officeart/2005/8/layout/cycle6"/>
    <dgm:cxn modelId="{3E29B9B9-8038-45B1-A5B6-9A2A8FAD4D64}" type="presParOf" srcId="{C0F143F2-C911-4C53-AB5A-6B07F6569738}" destId="{137ED5FA-2260-440A-A6E4-54E38A7AFE1B}" srcOrd="3" destOrd="0" presId="urn:microsoft.com/office/officeart/2005/8/layout/cycle6"/>
    <dgm:cxn modelId="{BDF6197F-1F80-4C9B-818E-97F33B0B1610}" type="presParOf" srcId="{C0F143F2-C911-4C53-AB5A-6B07F6569738}" destId="{A991E6C0-8636-4CBF-83FD-FD165643914E}" srcOrd="4" destOrd="0" presId="urn:microsoft.com/office/officeart/2005/8/layout/cycle6"/>
    <dgm:cxn modelId="{66329B9E-0223-45E5-A652-789B16E1226F}" type="presParOf" srcId="{C0F143F2-C911-4C53-AB5A-6B07F6569738}" destId="{EE392C41-39F7-4FB3-8FDD-C8EFF03283E3}" srcOrd="5" destOrd="0" presId="urn:microsoft.com/office/officeart/2005/8/layout/cycle6"/>
    <dgm:cxn modelId="{6D4DE35D-683A-45A8-88BC-86533257FB63}" type="presParOf" srcId="{C0F143F2-C911-4C53-AB5A-6B07F6569738}" destId="{45E25BD8-D9A3-4E71-99FF-A575871ADDCC}" srcOrd="6" destOrd="0" presId="urn:microsoft.com/office/officeart/2005/8/layout/cycle6"/>
    <dgm:cxn modelId="{45349D01-36C8-4748-B6E6-E6A8BB74BFF3}" type="presParOf" srcId="{C0F143F2-C911-4C53-AB5A-6B07F6569738}" destId="{38CCCC82-86DF-44A9-827C-38C82997A6FF}" srcOrd="7" destOrd="0" presId="urn:microsoft.com/office/officeart/2005/8/layout/cycle6"/>
    <dgm:cxn modelId="{3C64C774-1E33-4C6D-BFA0-FC61C28C08B8}" type="presParOf" srcId="{C0F143F2-C911-4C53-AB5A-6B07F6569738}" destId="{BEAFF394-54AC-4C85-A6D2-0A7A68DDDD11}" srcOrd="8" destOrd="0" presId="urn:microsoft.com/office/officeart/2005/8/layout/cycle6"/>
    <dgm:cxn modelId="{4CE00378-3DDA-4594-B841-FFAC26E21520}" type="presParOf" srcId="{C0F143F2-C911-4C53-AB5A-6B07F6569738}" destId="{1CD530FD-3364-4AAF-8E6F-1D8E8D1947E8}" srcOrd="9" destOrd="0" presId="urn:microsoft.com/office/officeart/2005/8/layout/cycle6"/>
    <dgm:cxn modelId="{69817C98-8655-4FB1-A55B-40A0CAE13B22}" type="presParOf" srcId="{C0F143F2-C911-4C53-AB5A-6B07F6569738}" destId="{EB404E66-127B-4689-9EB1-ECD86A0C9B61}" srcOrd="10" destOrd="0" presId="urn:microsoft.com/office/officeart/2005/8/layout/cycle6"/>
    <dgm:cxn modelId="{9F1D1BBA-B278-45CF-9170-5D44A9FC14AE}" type="presParOf" srcId="{C0F143F2-C911-4C53-AB5A-6B07F6569738}" destId="{3229BDA7-BFA7-414A-883C-2AB93DC60F27}" srcOrd="11" destOrd="0" presId="urn:microsoft.com/office/officeart/2005/8/layout/cycle6"/>
    <dgm:cxn modelId="{07D32E4A-44D1-4A37-AB3F-0DB5153C0E8D}" type="presParOf" srcId="{C0F143F2-C911-4C53-AB5A-6B07F6569738}" destId="{9538D682-94C9-43DE-8BB8-71F17F566875}" srcOrd="12" destOrd="0" presId="urn:microsoft.com/office/officeart/2005/8/layout/cycle6"/>
    <dgm:cxn modelId="{C98AC250-384E-428C-B2EF-42C0BE128FB7}" type="presParOf" srcId="{C0F143F2-C911-4C53-AB5A-6B07F6569738}" destId="{E81F61EB-6710-41B5-966F-5B9B4FFE6225}" srcOrd="13" destOrd="0" presId="urn:microsoft.com/office/officeart/2005/8/layout/cycle6"/>
    <dgm:cxn modelId="{58EAFBA8-DEF6-4789-877B-212EE010F340}" type="presParOf" srcId="{C0F143F2-C911-4C53-AB5A-6B07F6569738}" destId="{7FD36D10-C72A-4661-8BC4-D8F985DCFEB0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45783BA-3A04-4845-B473-13848EB487B9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90A45C05-4874-4DAF-888F-E385D4E4857F}">
      <dgm:prSet phldrT="[Texto]"/>
      <dgm:spPr/>
      <dgm:t>
        <a:bodyPr/>
        <a:lstStyle/>
        <a:p>
          <a:r>
            <a:rPr lang="pt-BR" dirty="0" smtClean="0"/>
            <a:t>Neurastenia</a:t>
          </a:r>
          <a:endParaRPr lang="pt-BR" dirty="0"/>
        </a:p>
      </dgm:t>
    </dgm:pt>
    <dgm:pt modelId="{E34D86FF-F859-4A7A-8FBA-29AFE9EF78EC}" type="parTrans" cxnId="{EE9F08A6-C7F6-4745-8607-0EA00314A17F}">
      <dgm:prSet/>
      <dgm:spPr/>
      <dgm:t>
        <a:bodyPr/>
        <a:lstStyle/>
        <a:p>
          <a:endParaRPr lang="pt-BR"/>
        </a:p>
      </dgm:t>
    </dgm:pt>
    <dgm:pt modelId="{B59517B9-27F1-437D-BBF1-78B4DC467D2C}" type="sibTrans" cxnId="{EE9F08A6-C7F6-4745-8607-0EA00314A17F}">
      <dgm:prSet/>
      <dgm:spPr/>
      <dgm:t>
        <a:bodyPr/>
        <a:lstStyle/>
        <a:p>
          <a:endParaRPr lang="pt-BR"/>
        </a:p>
      </dgm:t>
    </dgm:pt>
    <dgm:pt modelId="{A108AF55-99C5-499A-B1F8-DD51AB9C16B1}">
      <dgm:prSet phldrT="[Texto]"/>
      <dgm:spPr/>
      <dgm:t>
        <a:bodyPr/>
        <a:lstStyle/>
        <a:p>
          <a:r>
            <a:rPr lang="pt-BR" dirty="0" smtClean="0"/>
            <a:t>Fatores de Angústia</a:t>
          </a:r>
          <a:endParaRPr lang="pt-BR" dirty="0"/>
        </a:p>
      </dgm:t>
    </dgm:pt>
    <dgm:pt modelId="{6B015270-2634-4AA3-8D05-BB74EA24F0C0}" type="parTrans" cxnId="{828212BF-3259-4163-B6AB-62D5A6C21922}">
      <dgm:prSet/>
      <dgm:spPr/>
      <dgm:t>
        <a:bodyPr/>
        <a:lstStyle/>
        <a:p>
          <a:endParaRPr lang="pt-BR"/>
        </a:p>
      </dgm:t>
    </dgm:pt>
    <dgm:pt modelId="{401BFFCE-42D3-4A14-A529-0941A2E139B8}" type="sibTrans" cxnId="{828212BF-3259-4163-B6AB-62D5A6C21922}">
      <dgm:prSet/>
      <dgm:spPr/>
      <dgm:t>
        <a:bodyPr/>
        <a:lstStyle/>
        <a:p>
          <a:endParaRPr lang="pt-BR"/>
        </a:p>
      </dgm:t>
    </dgm:pt>
    <dgm:pt modelId="{B0C723E7-48B0-4351-90E4-FF7921075335}">
      <dgm:prSet phldrT="[Texto]"/>
      <dgm:spPr/>
      <dgm:t>
        <a:bodyPr/>
        <a:lstStyle/>
        <a:p>
          <a:r>
            <a:rPr lang="pt-BR" dirty="0" smtClean="0"/>
            <a:t>Neurose obsessiva</a:t>
          </a:r>
          <a:endParaRPr lang="pt-BR" dirty="0"/>
        </a:p>
      </dgm:t>
    </dgm:pt>
    <dgm:pt modelId="{F4B829F4-72E3-449A-A6D7-A47FDCBCF2E9}" type="parTrans" cxnId="{C97200FF-6324-4BB4-A266-B75F9098FC6C}">
      <dgm:prSet/>
      <dgm:spPr/>
      <dgm:t>
        <a:bodyPr/>
        <a:lstStyle/>
        <a:p>
          <a:endParaRPr lang="pt-BR"/>
        </a:p>
      </dgm:t>
    </dgm:pt>
    <dgm:pt modelId="{9310E988-943D-497F-8157-0A8248590513}" type="sibTrans" cxnId="{C97200FF-6324-4BB4-A266-B75F9098FC6C}">
      <dgm:prSet/>
      <dgm:spPr/>
      <dgm:t>
        <a:bodyPr/>
        <a:lstStyle/>
        <a:p>
          <a:endParaRPr lang="pt-BR"/>
        </a:p>
      </dgm:t>
    </dgm:pt>
    <dgm:pt modelId="{0E76AE87-EE35-4011-B82B-940AC6F15EA4}">
      <dgm:prSet phldrT="[Texto]"/>
      <dgm:spPr/>
      <dgm:t>
        <a:bodyPr/>
        <a:lstStyle/>
        <a:p>
          <a:r>
            <a:rPr lang="pt-BR" dirty="0" smtClean="0"/>
            <a:t>Distúrbios Neuróticos do Pensamento</a:t>
          </a:r>
          <a:endParaRPr lang="pt-BR" dirty="0"/>
        </a:p>
      </dgm:t>
    </dgm:pt>
    <dgm:pt modelId="{2F161ED2-6D7E-4942-B6C9-07533ADADD36}" type="parTrans" cxnId="{EEA494CB-9C47-48BE-86B7-395B45E0B275}">
      <dgm:prSet/>
      <dgm:spPr/>
      <dgm:t>
        <a:bodyPr/>
        <a:lstStyle/>
        <a:p>
          <a:endParaRPr lang="pt-BR"/>
        </a:p>
      </dgm:t>
    </dgm:pt>
    <dgm:pt modelId="{8BEECD42-9469-454B-8ECB-E24907F6DD0F}" type="sibTrans" cxnId="{EEA494CB-9C47-48BE-86B7-395B45E0B275}">
      <dgm:prSet/>
      <dgm:spPr/>
      <dgm:t>
        <a:bodyPr/>
        <a:lstStyle/>
        <a:p>
          <a:endParaRPr lang="pt-BR"/>
        </a:p>
      </dgm:t>
    </dgm:pt>
    <dgm:pt modelId="{2641AA2C-B501-4A37-A274-679555BB806E}">
      <dgm:prSet phldrT="[Texto]"/>
      <dgm:spPr/>
      <dgm:t>
        <a:bodyPr/>
        <a:lstStyle/>
        <a:p>
          <a:r>
            <a:rPr lang="pt-BR" dirty="0" smtClean="0"/>
            <a:t>Histeria</a:t>
          </a:r>
          <a:endParaRPr lang="pt-BR" dirty="0"/>
        </a:p>
      </dgm:t>
    </dgm:pt>
    <dgm:pt modelId="{0A6BAAC1-A90A-4B9E-B131-F1EC5C7A1512}" type="parTrans" cxnId="{FD9302D3-F789-4406-93FB-21D34B241607}">
      <dgm:prSet/>
      <dgm:spPr/>
      <dgm:t>
        <a:bodyPr/>
        <a:lstStyle/>
        <a:p>
          <a:endParaRPr lang="pt-BR"/>
        </a:p>
      </dgm:t>
    </dgm:pt>
    <dgm:pt modelId="{4E429C0B-49EE-406D-B34F-2F4C98875723}" type="sibTrans" cxnId="{FD9302D3-F789-4406-93FB-21D34B241607}">
      <dgm:prSet/>
      <dgm:spPr/>
      <dgm:t>
        <a:bodyPr/>
        <a:lstStyle/>
        <a:p>
          <a:endParaRPr lang="pt-BR"/>
        </a:p>
      </dgm:t>
    </dgm:pt>
    <dgm:pt modelId="{2DCD1E5B-4B41-4A64-AD70-71C838E48C55}">
      <dgm:prSet phldrT="[Texto]"/>
      <dgm:spPr/>
      <dgm:t>
        <a:bodyPr/>
        <a:lstStyle/>
        <a:p>
          <a:r>
            <a:rPr lang="pt-BR" dirty="0" smtClean="0"/>
            <a:t>Fatores Sexuais</a:t>
          </a:r>
          <a:endParaRPr lang="pt-BR" dirty="0"/>
        </a:p>
      </dgm:t>
    </dgm:pt>
    <dgm:pt modelId="{8BE90AFC-5CEB-4FC9-9287-C05389A4E8C9}" type="parTrans" cxnId="{0CE479F8-3611-4639-A914-6AA4DEA8CB6A}">
      <dgm:prSet/>
      <dgm:spPr/>
      <dgm:t>
        <a:bodyPr/>
        <a:lstStyle/>
        <a:p>
          <a:endParaRPr lang="pt-BR"/>
        </a:p>
      </dgm:t>
    </dgm:pt>
    <dgm:pt modelId="{AEC42608-3ADF-4B72-A709-705D36264898}" type="sibTrans" cxnId="{0CE479F8-3611-4639-A914-6AA4DEA8CB6A}">
      <dgm:prSet/>
      <dgm:spPr/>
      <dgm:t>
        <a:bodyPr/>
        <a:lstStyle/>
        <a:p>
          <a:endParaRPr lang="pt-BR"/>
        </a:p>
      </dgm:t>
    </dgm:pt>
    <dgm:pt modelId="{02175FA7-7CC2-4FEB-A7FF-2AEA21567F9E}" type="pres">
      <dgm:prSet presAssocID="{745783BA-3A04-4845-B473-13848EB487B9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0172B30F-5718-4312-B135-AC8E7677CE11}" type="pres">
      <dgm:prSet presAssocID="{90A45C05-4874-4DAF-888F-E385D4E4857F}" presName="composite" presStyleCnt="0"/>
      <dgm:spPr/>
    </dgm:pt>
    <dgm:pt modelId="{54746196-301E-4D5E-93CF-3FC39637876E}" type="pres">
      <dgm:prSet presAssocID="{90A45C05-4874-4DAF-888F-E385D4E4857F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6BE628B-9306-44C1-AEBE-136D938BC23C}" type="pres">
      <dgm:prSet presAssocID="{90A45C05-4874-4DAF-888F-E385D4E4857F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5C8BA29-1832-4AC6-A70F-89551D0012BE}" type="pres">
      <dgm:prSet presAssocID="{90A45C05-4874-4DAF-888F-E385D4E4857F}" presName="BalanceSpacing" presStyleCnt="0"/>
      <dgm:spPr/>
    </dgm:pt>
    <dgm:pt modelId="{1DE199AE-D7EA-479F-B4B3-D095513F5632}" type="pres">
      <dgm:prSet presAssocID="{90A45C05-4874-4DAF-888F-E385D4E4857F}" presName="BalanceSpacing1" presStyleCnt="0"/>
      <dgm:spPr/>
    </dgm:pt>
    <dgm:pt modelId="{373D111A-FAD7-461B-BC03-AAABA606EC0B}" type="pres">
      <dgm:prSet presAssocID="{B59517B9-27F1-437D-BBF1-78B4DC467D2C}" presName="Accent1Text" presStyleLbl="node1" presStyleIdx="1" presStyleCnt="6"/>
      <dgm:spPr/>
      <dgm:t>
        <a:bodyPr/>
        <a:lstStyle/>
        <a:p>
          <a:endParaRPr lang="pt-BR"/>
        </a:p>
      </dgm:t>
    </dgm:pt>
    <dgm:pt modelId="{18EF1BB5-55E2-4536-A1B1-06C24D76B09C}" type="pres">
      <dgm:prSet presAssocID="{B59517B9-27F1-437D-BBF1-78B4DC467D2C}" presName="spaceBetweenRectangles" presStyleCnt="0"/>
      <dgm:spPr/>
    </dgm:pt>
    <dgm:pt modelId="{DF76FFA5-FF8E-480C-BA34-41C7DCC6F0AF}" type="pres">
      <dgm:prSet presAssocID="{B0C723E7-48B0-4351-90E4-FF7921075335}" presName="composite" presStyleCnt="0"/>
      <dgm:spPr/>
    </dgm:pt>
    <dgm:pt modelId="{68FFA2FB-C35A-44FC-A885-4E6ABC30BC5B}" type="pres">
      <dgm:prSet presAssocID="{B0C723E7-48B0-4351-90E4-FF7921075335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C854A16-1033-4A91-9BB0-9FF295ACBB63}" type="pres">
      <dgm:prSet presAssocID="{B0C723E7-48B0-4351-90E4-FF7921075335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B451BC6-71D1-4789-B20F-D8E843FBEFD7}" type="pres">
      <dgm:prSet presAssocID="{B0C723E7-48B0-4351-90E4-FF7921075335}" presName="BalanceSpacing" presStyleCnt="0"/>
      <dgm:spPr/>
    </dgm:pt>
    <dgm:pt modelId="{41009A24-B9BE-483F-BEA8-3AF38B6E7E12}" type="pres">
      <dgm:prSet presAssocID="{B0C723E7-48B0-4351-90E4-FF7921075335}" presName="BalanceSpacing1" presStyleCnt="0"/>
      <dgm:spPr/>
    </dgm:pt>
    <dgm:pt modelId="{0F4D63F3-E658-465E-9C96-FCF673B4139A}" type="pres">
      <dgm:prSet presAssocID="{9310E988-943D-497F-8157-0A8248590513}" presName="Accent1Text" presStyleLbl="node1" presStyleIdx="3" presStyleCnt="6"/>
      <dgm:spPr/>
      <dgm:t>
        <a:bodyPr/>
        <a:lstStyle/>
        <a:p>
          <a:endParaRPr lang="pt-BR"/>
        </a:p>
      </dgm:t>
    </dgm:pt>
    <dgm:pt modelId="{0F7E15A1-DFAA-4E54-BF68-5EDC374CB853}" type="pres">
      <dgm:prSet presAssocID="{9310E988-943D-497F-8157-0A8248590513}" presName="spaceBetweenRectangles" presStyleCnt="0"/>
      <dgm:spPr/>
    </dgm:pt>
    <dgm:pt modelId="{02B845E7-AA68-47DB-87F1-984651C22EA5}" type="pres">
      <dgm:prSet presAssocID="{2641AA2C-B501-4A37-A274-679555BB806E}" presName="composite" presStyleCnt="0"/>
      <dgm:spPr/>
    </dgm:pt>
    <dgm:pt modelId="{0F2961E2-18C3-42B0-9ABD-926272A73576}" type="pres">
      <dgm:prSet presAssocID="{2641AA2C-B501-4A37-A274-679555BB806E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485B15A-391B-47D8-A792-958EDD70D73A}" type="pres">
      <dgm:prSet presAssocID="{2641AA2C-B501-4A37-A274-679555BB806E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9DCAA94-6F3E-465A-B112-E563B4A3F4B4}" type="pres">
      <dgm:prSet presAssocID="{2641AA2C-B501-4A37-A274-679555BB806E}" presName="BalanceSpacing" presStyleCnt="0"/>
      <dgm:spPr/>
    </dgm:pt>
    <dgm:pt modelId="{9B22010C-1C35-4620-89FE-1BD93D7DAC70}" type="pres">
      <dgm:prSet presAssocID="{2641AA2C-B501-4A37-A274-679555BB806E}" presName="BalanceSpacing1" presStyleCnt="0"/>
      <dgm:spPr/>
    </dgm:pt>
    <dgm:pt modelId="{190AFC6B-3F7A-4D91-BFD4-FC3B4FB67DAC}" type="pres">
      <dgm:prSet presAssocID="{4E429C0B-49EE-406D-B34F-2F4C98875723}" presName="Accent1Text" presStyleLbl="node1" presStyleIdx="5" presStyleCnt="6"/>
      <dgm:spPr/>
      <dgm:t>
        <a:bodyPr/>
        <a:lstStyle/>
        <a:p>
          <a:endParaRPr lang="pt-BR"/>
        </a:p>
      </dgm:t>
    </dgm:pt>
  </dgm:ptLst>
  <dgm:cxnLst>
    <dgm:cxn modelId="{EE9F08A6-C7F6-4745-8607-0EA00314A17F}" srcId="{745783BA-3A04-4845-B473-13848EB487B9}" destId="{90A45C05-4874-4DAF-888F-E385D4E4857F}" srcOrd="0" destOrd="0" parTransId="{E34D86FF-F859-4A7A-8FBA-29AFE9EF78EC}" sibTransId="{B59517B9-27F1-437D-BBF1-78B4DC467D2C}"/>
    <dgm:cxn modelId="{5B7F5B93-A268-4AAE-9FBE-83788545D65E}" type="presOf" srcId="{B0C723E7-48B0-4351-90E4-FF7921075335}" destId="{68FFA2FB-C35A-44FC-A885-4E6ABC30BC5B}" srcOrd="0" destOrd="0" presId="urn:microsoft.com/office/officeart/2008/layout/AlternatingHexagons"/>
    <dgm:cxn modelId="{9C2EA23B-8BD0-4933-B0F5-30575D885846}" type="presOf" srcId="{4E429C0B-49EE-406D-B34F-2F4C98875723}" destId="{190AFC6B-3F7A-4D91-BFD4-FC3B4FB67DAC}" srcOrd="0" destOrd="0" presId="urn:microsoft.com/office/officeart/2008/layout/AlternatingHexagons"/>
    <dgm:cxn modelId="{0CE479F8-3611-4639-A914-6AA4DEA8CB6A}" srcId="{2641AA2C-B501-4A37-A274-679555BB806E}" destId="{2DCD1E5B-4B41-4A64-AD70-71C838E48C55}" srcOrd="0" destOrd="0" parTransId="{8BE90AFC-5CEB-4FC9-9287-C05389A4E8C9}" sibTransId="{AEC42608-3ADF-4B72-A709-705D36264898}"/>
    <dgm:cxn modelId="{C97200FF-6324-4BB4-A266-B75F9098FC6C}" srcId="{745783BA-3A04-4845-B473-13848EB487B9}" destId="{B0C723E7-48B0-4351-90E4-FF7921075335}" srcOrd="1" destOrd="0" parTransId="{F4B829F4-72E3-449A-A6D7-A47FDCBCF2E9}" sibTransId="{9310E988-943D-497F-8157-0A8248590513}"/>
    <dgm:cxn modelId="{2F8CDCE2-4DB9-468D-AE70-DF366CC196E4}" type="presOf" srcId="{B59517B9-27F1-437D-BBF1-78B4DC467D2C}" destId="{373D111A-FAD7-461B-BC03-AAABA606EC0B}" srcOrd="0" destOrd="0" presId="urn:microsoft.com/office/officeart/2008/layout/AlternatingHexagons"/>
    <dgm:cxn modelId="{31B60A55-C511-47C4-8F71-A881D2FAA684}" type="presOf" srcId="{A108AF55-99C5-499A-B1F8-DD51AB9C16B1}" destId="{46BE628B-9306-44C1-AEBE-136D938BC23C}" srcOrd="0" destOrd="0" presId="urn:microsoft.com/office/officeart/2008/layout/AlternatingHexagons"/>
    <dgm:cxn modelId="{36217A2B-507D-40D6-BD6B-2D2183217665}" type="presOf" srcId="{90A45C05-4874-4DAF-888F-E385D4E4857F}" destId="{54746196-301E-4D5E-93CF-3FC39637876E}" srcOrd="0" destOrd="0" presId="urn:microsoft.com/office/officeart/2008/layout/AlternatingHexagons"/>
    <dgm:cxn modelId="{FD9302D3-F789-4406-93FB-21D34B241607}" srcId="{745783BA-3A04-4845-B473-13848EB487B9}" destId="{2641AA2C-B501-4A37-A274-679555BB806E}" srcOrd="2" destOrd="0" parTransId="{0A6BAAC1-A90A-4B9E-B131-F1EC5C7A1512}" sibTransId="{4E429C0B-49EE-406D-B34F-2F4C98875723}"/>
    <dgm:cxn modelId="{828212BF-3259-4163-B6AB-62D5A6C21922}" srcId="{90A45C05-4874-4DAF-888F-E385D4E4857F}" destId="{A108AF55-99C5-499A-B1F8-DD51AB9C16B1}" srcOrd="0" destOrd="0" parTransId="{6B015270-2634-4AA3-8D05-BB74EA24F0C0}" sibTransId="{401BFFCE-42D3-4A14-A529-0941A2E139B8}"/>
    <dgm:cxn modelId="{C8B8419D-6741-4CB9-8FF0-6E2330254458}" type="presOf" srcId="{2DCD1E5B-4B41-4A64-AD70-71C838E48C55}" destId="{0485B15A-391B-47D8-A792-958EDD70D73A}" srcOrd="0" destOrd="0" presId="urn:microsoft.com/office/officeart/2008/layout/AlternatingHexagons"/>
    <dgm:cxn modelId="{24A1EB8D-A668-495C-A390-BA474B916F0D}" type="presOf" srcId="{9310E988-943D-497F-8157-0A8248590513}" destId="{0F4D63F3-E658-465E-9C96-FCF673B4139A}" srcOrd="0" destOrd="0" presId="urn:microsoft.com/office/officeart/2008/layout/AlternatingHexagons"/>
    <dgm:cxn modelId="{9C37AE48-8DEB-438D-BDF6-36298BCDFD44}" type="presOf" srcId="{0E76AE87-EE35-4011-B82B-940AC6F15EA4}" destId="{BC854A16-1033-4A91-9BB0-9FF295ACBB63}" srcOrd="0" destOrd="0" presId="urn:microsoft.com/office/officeart/2008/layout/AlternatingHexagons"/>
    <dgm:cxn modelId="{50727BF7-CA01-4124-8815-6388AE793055}" type="presOf" srcId="{745783BA-3A04-4845-B473-13848EB487B9}" destId="{02175FA7-7CC2-4FEB-A7FF-2AEA21567F9E}" srcOrd="0" destOrd="0" presId="urn:microsoft.com/office/officeart/2008/layout/AlternatingHexagons"/>
    <dgm:cxn modelId="{EEA494CB-9C47-48BE-86B7-395B45E0B275}" srcId="{B0C723E7-48B0-4351-90E4-FF7921075335}" destId="{0E76AE87-EE35-4011-B82B-940AC6F15EA4}" srcOrd="0" destOrd="0" parTransId="{2F161ED2-6D7E-4942-B6C9-07533ADADD36}" sibTransId="{8BEECD42-9469-454B-8ECB-E24907F6DD0F}"/>
    <dgm:cxn modelId="{52DA1750-F2E0-4975-8062-C7AF65E15694}" type="presOf" srcId="{2641AA2C-B501-4A37-A274-679555BB806E}" destId="{0F2961E2-18C3-42B0-9ABD-926272A73576}" srcOrd="0" destOrd="0" presId="urn:microsoft.com/office/officeart/2008/layout/AlternatingHexagons"/>
    <dgm:cxn modelId="{F338FDC7-ED7D-48EB-A864-DCBA1611A106}" type="presParOf" srcId="{02175FA7-7CC2-4FEB-A7FF-2AEA21567F9E}" destId="{0172B30F-5718-4312-B135-AC8E7677CE11}" srcOrd="0" destOrd="0" presId="urn:microsoft.com/office/officeart/2008/layout/AlternatingHexagons"/>
    <dgm:cxn modelId="{7ADD7D4E-2213-4D25-92C1-DC4571299F5F}" type="presParOf" srcId="{0172B30F-5718-4312-B135-AC8E7677CE11}" destId="{54746196-301E-4D5E-93CF-3FC39637876E}" srcOrd="0" destOrd="0" presId="urn:microsoft.com/office/officeart/2008/layout/AlternatingHexagons"/>
    <dgm:cxn modelId="{96271A95-47D6-43D1-ABDA-0DFDC558135F}" type="presParOf" srcId="{0172B30F-5718-4312-B135-AC8E7677CE11}" destId="{46BE628B-9306-44C1-AEBE-136D938BC23C}" srcOrd="1" destOrd="0" presId="urn:microsoft.com/office/officeart/2008/layout/AlternatingHexagons"/>
    <dgm:cxn modelId="{DAB725E1-87C8-4250-8AB6-9B3D6B515EAA}" type="presParOf" srcId="{0172B30F-5718-4312-B135-AC8E7677CE11}" destId="{05C8BA29-1832-4AC6-A70F-89551D0012BE}" srcOrd="2" destOrd="0" presId="urn:microsoft.com/office/officeart/2008/layout/AlternatingHexagons"/>
    <dgm:cxn modelId="{B06918FD-B101-4140-8DC4-B7ECACB9FB50}" type="presParOf" srcId="{0172B30F-5718-4312-B135-AC8E7677CE11}" destId="{1DE199AE-D7EA-479F-B4B3-D095513F5632}" srcOrd="3" destOrd="0" presId="urn:microsoft.com/office/officeart/2008/layout/AlternatingHexagons"/>
    <dgm:cxn modelId="{B714F62E-920F-46CC-AFB6-692974E60153}" type="presParOf" srcId="{0172B30F-5718-4312-B135-AC8E7677CE11}" destId="{373D111A-FAD7-461B-BC03-AAABA606EC0B}" srcOrd="4" destOrd="0" presId="urn:microsoft.com/office/officeart/2008/layout/AlternatingHexagons"/>
    <dgm:cxn modelId="{C8B1B835-E9E6-41E5-AC70-3494AC29D0DA}" type="presParOf" srcId="{02175FA7-7CC2-4FEB-A7FF-2AEA21567F9E}" destId="{18EF1BB5-55E2-4536-A1B1-06C24D76B09C}" srcOrd="1" destOrd="0" presId="urn:microsoft.com/office/officeart/2008/layout/AlternatingHexagons"/>
    <dgm:cxn modelId="{602163AE-922B-49BF-B595-4EB152878664}" type="presParOf" srcId="{02175FA7-7CC2-4FEB-A7FF-2AEA21567F9E}" destId="{DF76FFA5-FF8E-480C-BA34-41C7DCC6F0AF}" srcOrd="2" destOrd="0" presId="urn:microsoft.com/office/officeart/2008/layout/AlternatingHexagons"/>
    <dgm:cxn modelId="{7BA04A98-6B70-4EF3-BA4F-8FABA78BB4FC}" type="presParOf" srcId="{DF76FFA5-FF8E-480C-BA34-41C7DCC6F0AF}" destId="{68FFA2FB-C35A-44FC-A885-4E6ABC30BC5B}" srcOrd="0" destOrd="0" presId="urn:microsoft.com/office/officeart/2008/layout/AlternatingHexagons"/>
    <dgm:cxn modelId="{E3BDE7D7-972D-4DB9-ABFE-842B2803DC91}" type="presParOf" srcId="{DF76FFA5-FF8E-480C-BA34-41C7DCC6F0AF}" destId="{BC854A16-1033-4A91-9BB0-9FF295ACBB63}" srcOrd="1" destOrd="0" presId="urn:microsoft.com/office/officeart/2008/layout/AlternatingHexagons"/>
    <dgm:cxn modelId="{CF0C5961-F389-4373-93B1-E5DFE2595858}" type="presParOf" srcId="{DF76FFA5-FF8E-480C-BA34-41C7DCC6F0AF}" destId="{7B451BC6-71D1-4789-B20F-D8E843FBEFD7}" srcOrd="2" destOrd="0" presId="urn:microsoft.com/office/officeart/2008/layout/AlternatingHexagons"/>
    <dgm:cxn modelId="{04A94267-27C0-43D1-BF9C-F30D10995162}" type="presParOf" srcId="{DF76FFA5-FF8E-480C-BA34-41C7DCC6F0AF}" destId="{41009A24-B9BE-483F-BEA8-3AF38B6E7E12}" srcOrd="3" destOrd="0" presId="urn:microsoft.com/office/officeart/2008/layout/AlternatingHexagons"/>
    <dgm:cxn modelId="{6994F471-D2B1-4654-B0D2-9C1905974BF6}" type="presParOf" srcId="{DF76FFA5-FF8E-480C-BA34-41C7DCC6F0AF}" destId="{0F4D63F3-E658-465E-9C96-FCF673B4139A}" srcOrd="4" destOrd="0" presId="urn:microsoft.com/office/officeart/2008/layout/AlternatingHexagons"/>
    <dgm:cxn modelId="{853109CF-4420-452F-88E1-C6D6C37E2D81}" type="presParOf" srcId="{02175FA7-7CC2-4FEB-A7FF-2AEA21567F9E}" destId="{0F7E15A1-DFAA-4E54-BF68-5EDC374CB853}" srcOrd="3" destOrd="0" presId="urn:microsoft.com/office/officeart/2008/layout/AlternatingHexagons"/>
    <dgm:cxn modelId="{E233F816-6E09-4AC5-879F-610F27CA81B4}" type="presParOf" srcId="{02175FA7-7CC2-4FEB-A7FF-2AEA21567F9E}" destId="{02B845E7-AA68-47DB-87F1-984651C22EA5}" srcOrd="4" destOrd="0" presId="urn:microsoft.com/office/officeart/2008/layout/AlternatingHexagons"/>
    <dgm:cxn modelId="{9266404E-E94C-40A1-B29F-BFA83EFD6E05}" type="presParOf" srcId="{02B845E7-AA68-47DB-87F1-984651C22EA5}" destId="{0F2961E2-18C3-42B0-9ABD-926272A73576}" srcOrd="0" destOrd="0" presId="urn:microsoft.com/office/officeart/2008/layout/AlternatingHexagons"/>
    <dgm:cxn modelId="{6FCDAA2C-EB51-406E-B8DD-BDE7BD8026D1}" type="presParOf" srcId="{02B845E7-AA68-47DB-87F1-984651C22EA5}" destId="{0485B15A-391B-47D8-A792-958EDD70D73A}" srcOrd="1" destOrd="0" presId="urn:microsoft.com/office/officeart/2008/layout/AlternatingHexagons"/>
    <dgm:cxn modelId="{D341BB96-4C1E-4760-8760-9AC0AAA5AB10}" type="presParOf" srcId="{02B845E7-AA68-47DB-87F1-984651C22EA5}" destId="{B9DCAA94-6F3E-465A-B112-E563B4A3F4B4}" srcOrd="2" destOrd="0" presId="urn:microsoft.com/office/officeart/2008/layout/AlternatingHexagons"/>
    <dgm:cxn modelId="{651E14AC-2BB6-4FAD-AA9E-FD4421980ACC}" type="presParOf" srcId="{02B845E7-AA68-47DB-87F1-984651C22EA5}" destId="{9B22010C-1C35-4620-89FE-1BD93D7DAC70}" srcOrd="3" destOrd="0" presId="urn:microsoft.com/office/officeart/2008/layout/AlternatingHexagons"/>
    <dgm:cxn modelId="{7B3A682A-1DF1-4B8D-AE5A-0DD02370443D}" type="presParOf" srcId="{02B845E7-AA68-47DB-87F1-984651C22EA5}" destId="{190AFC6B-3F7A-4D91-BFD4-FC3B4FB67DAC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CE491E9-13EC-4D70-94E1-BCF1E416296C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CEB54FAB-F038-4B27-9C76-CF8B88BBD833}">
      <dgm:prSet phldrT="[Texto]"/>
      <dgm:spPr/>
      <dgm:t>
        <a:bodyPr/>
        <a:lstStyle/>
        <a:p>
          <a:r>
            <a:rPr lang="pt-BR" dirty="0" smtClean="0"/>
            <a:t>Neurose Sexual (Anna O.)</a:t>
          </a:r>
          <a:endParaRPr lang="pt-BR" dirty="0"/>
        </a:p>
      </dgm:t>
    </dgm:pt>
    <dgm:pt modelId="{33250D68-FEEA-4171-9680-899A52C56A21}" type="parTrans" cxnId="{ADFBB27B-E91C-412A-8F28-E40AFD0F3A82}">
      <dgm:prSet/>
      <dgm:spPr/>
      <dgm:t>
        <a:bodyPr/>
        <a:lstStyle/>
        <a:p>
          <a:endParaRPr lang="pt-BR"/>
        </a:p>
      </dgm:t>
    </dgm:pt>
    <dgm:pt modelId="{8B266D24-212A-4E29-AB0A-4D320568E086}" type="sibTrans" cxnId="{ADFBB27B-E91C-412A-8F28-E40AFD0F3A82}">
      <dgm:prSet/>
      <dgm:spPr/>
      <dgm:t>
        <a:bodyPr/>
        <a:lstStyle/>
        <a:p>
          <a:endParaRPr lang="pt-BR"/>
        </a:p>
      </dgm:t>
    </dgm:pt>
    <dgm:pt modelId="{3A58DC08-25D7-43A0-A817-D8D17AB281FF}">
      <dgm:prSet phldrT="[Texto]"/>
      <dgm:spPr/>
      <dgm:t>
        <a:bodyPr/>
        <a:lstStyle/>
        <a:p>
          <a:r>
            <a:rPr lang="pt-BR" dirty="0" smtClean="0"/>
            <a:t>Neurose de Angústia (Emmy von N) pela abstinência sexual</a:t>
          </a:r>
          <a:endParaRPr lang="pt-BR" dirty="0"/>
        </a:p>
      </dgm:t>
    </dgm:pt>
    <dgm:pt modelId="{0444AC17-4B18-4183-94F4-507852B9F9DF}" type="parTrans" cxnId="{4AEF5480-BA91-47EE-AFD1-8D1EC043C5EA}">
      <dgm:prSet/>
      <dgm:spPr/>
      <dgm:t>
        <a:bodyPr/>
        <a:lstStyle/>
        <a:p>
          <a:endParaRPr lang="pt-BR"/>
        </a:p>
      </dgm:t>
    </dgm:pt>
    <dgm:pt modelId="{D2D61028-F08E-44D6-BF9F-CAE876AC1BE0}" type="sibTrans" cxnId="{4AEF5480-BA91-47EE-AFD1-8D1EC043C5EA}">
      <dgm:prSet/>
      <dgm:spPr/>
      <dgm:t>
        <a:bodyPr/>
        <a:lstStyle/>
        <a:p>
          <a:endParaRPr lang="pt-BR"/>
        </a:p>
      </dgm:t>
    </dgm:pt>
    <dgm:pt modelId="{4A551679-494E-4981-9FDF-C87D232390D4}">
      <dgm:prSet phldrT="[Texto]"/>
      <dgm:spPr/>
      <dgm:t>
        <a:bodyPr/>
        <a:lstStyle/>
        <a:p>
          <a:r>
            <a:rPr lang="pt-BR" dirty="0" smtClean="0"/>
            <a:t>Histeria pura (Miss Lucy R.) pela histeria de angústia</a:t>
          </a:r>
          <a:endParaRPr lang="pt-BR" dirty="0"/>
        </a:p>
      </dgm:t>
    </dgm:pt>
    <dgm:pt modelId="{DB302EC0-7003-46A2-BD3E-980EC1539BBE}" type="parTrans" cxnId="{9937BD32-9F12-40D6-A806-B8CB023AF5DE}">
      <dgm:prSet/>
      <dgm:spPr/>
      <dgm:t>
        <a:bodyPr/>
        <a:lstStyle/>
        <a:p>
          <a:endParaRPr lang="pt-BR"/>
        </a:p>
      </dgm:t>
    </dgm:pt>
    <dgm:pt modelId="{C933AE67-7A63-4217-A213-5A85726754D9}" type="sibTrans" cxnId="{9937BD32-9F12-40D6-A806-B8CB023AF5DE}">
      <dgm:prSet/>
      <dgm:spPr/>
      <dgm:t>
        <a:bodyPr/>
        <a:lstStyle/>
        <a:p>
          <a:endParaRPr lang="pt-BR"/>
        </a:p>
      </dgm:t>
    </dgm:pt>
    <dgm:pt modelId="{F7AD6544-C6A4-41EC-9212-4D4A09DC9815}">
      <dgm:prSet phldrT="[Texto]"/>
      <dgm:spPr/>
      <dgm:t>
        <a:bodyPr/>
        <a:lstStyle/>
        <a:p>
          <a:r>
            <a:rPr lang="pt-BR" dirty="0" smtClean="0"/>
            <a:t>Angústia Virginal (</a:t>
          </a:r>
          <a:r>
            <a:rPr lang="pt-BR" dirty="0" err="1" smtClean="0"/>
            <a:t>Katharina</a:t>
          </a:r>
          <a:r>
            <a:rPr lang="pt-BR" dirty="0" smtClean="0"/>
            <a:t>) pela conversão entre neurose de angústia e histeria</a:t>
          </a:r>
          <a:endParaRPr lang="pt-BR" dirty="0"/>
        </a:p>
      </dgm:t>
    </dgm:pt>
    <dgm:pt modelId="{FF51729B-483F-49DB-B3B5-20EEA4204F22}" type="parTrans" cxnId="{9A3FBA5A-1A9E-4A29-A056-DA1573DB4B2F}">
      <dgm:prSet/>
      <dgm:spPr/>
      <dgm:t>
        <a:bodyPr/>
        <a:lstStyle/>
        <a:p>
          <a:endParaRPr lang="pt-BR"/>
        </a:p>
      </dgm:t>
    </dgm:pt>
    <dgm:pt modelId="{893AFE85-AFDA-472E-AE94-389F155C54EA}" type="sibTrans" cxnId="{9A3FBA5A-1A9E-4A29-A056-DA1573DB4B2F}">
      <dgm:prSet/>
      <dgm:spPr/>
      <dgm:t>
        <a:bodyPr/>
        <a:lstStyle/>
        <a:p>
          <a:endParaRPr lang="pt-BR"/>
        </a:p>
      </dgm:t>
    </dgm:pt>
    <dgm:pt modelId="{8B160D97-9EDE-409E-8B71-830592B7B4A6}">
      <dgm:prSet phldrT="[Texto]"/>
      <dgm:spPr/>
      <dgm:t>
        <a:bodyPr/>
        <a:lstStyle/>
        <a:p>
          <a:r>
            <a:rPr lang="pt-BR" dirty="0" smtClean="0"/>
            <a:t>Neurose Sexual (</a:t>
          </a:r>
          <a:r>
            <a:rPr lang="pt-BR" dirty="0" err="1" smtClean="0"/>
            <a:t>Elisabeht</a:t>
          </a:r>
          <a:r>
            <a:rPr lang="pt-BR" dirty="0" smtClean="0"/>
            <a:t> von R.) com desenvolvimento de Neurastenia espinhal</a:t>
          </a:r>
          <a:endParaRPr lang="pt-BR" dirty="0"/>
        </a:p>
      </dgm:t>
    </dgm:pt>
    <dgm:pt modelId="{5DE658B5-39BB-4A3E-BD1E-AEC92A7745F8}" type="parTrans" cxnId="{5E465AED-09C3-472F-8A01-4B7EB369E3D3}">
      <dgm:prSet/>
      <dgm:spPr/>
      <dgm:t>
        <a:bodyPr/>
        <a:lstStyle/>
        <a:p>
          <a:endParaRPr lang="pt-BR"/>
        </a:p>
      </dgm:t>
    </dgm:pt>
    <dgm:pt modelId="{F106036B-740A-4A6D-B5E2-5A0FF92DADAA}" type="sibTrans" cxnId="{5E465AED-09C3-472F-8A01-4B7EB369E3D3}">
      <dgm:prSet/>
      <dgm:spPr/>
      <dgm:t>
        <a:bodyPr/>
        <a:lstStyle/>
        <a:p>
          <a:endParaRPr lang="pt-BR"/>
        </a:p>
      </dgm:t>
    </dgm:pt>
    <dgm:pt modelId="{EADB1483-BFA3-4A3F-B5D7-2775EC6C2BBA}" type="pres">
      <dgm:prSet presAssocID="{7CE491E9-13EC-4D70-94E1-BCF1E416296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9B8F9086-57AB-49C0-BABF-B7251E29912C}" type="pres">
      <dgm:prSet presAssocID="{CEB54FAB-F038-4B27-9C76-CF8B88BBD833}" presName="parentLin" presStyleCnt="0"/>
      <dgm:spPr/>
    </dgm:pt>
    <dgm:pt modelId="{E3304B6F-87BF-47E9-9C41-BA4FEE216EDF}" type="pres">
      <dgm:prSet presAssocID="{CEB54FAB-F038-4B27-9C76-CF8B88BBD833}" presName="parentLeftMargin" presStyleLbl="node1" presStyleIdx="0" presStyleCnt="5"/>
      <dgm:spPr/>
      <dgm:t>
        <a:bodyPr/>
        <a:lstStyle/>
        <a:p>
          <a:endParaRPr lang="pt-BR"/>
        </a:p>
      </dgm:t>
    </dgm:pt>
    <dgm:pt modelId="{A79105FF-6625-4D63-BC5D-8CEAD9F119BE}" type="pres">
      <dgm:prSet presAssocID="{CEB54FAB-F038-4B27-9C76-CF8B88BBD833}" presName="parentText" presStyleLbl="node1" presStyleIdx="0" presStyleCnt="5" custScaleY="214585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FBDE876-0426-405B-A227-14C75E991346}" type="pres">
      <dgm:prSet presAssocID="{CEB54FAB-F038-4B27-9C76-CF8B88BBD833}" presName="negativeSpace" presStyleCnt="0"/>
      <dgm:spPr/>
    </dgm:pt>
    <dgm:pt modelId="{FB809D3D-6D61-42F4-A85D-0AB2119BFA38}" type="pres">
      <dgm:prSet presAssocID="{CEB54FAB-F038-4B27-9C76-CF8B88BBD833}" presName="childText" presStyleLbl="conFgAcc1" presStyleIdx="0" presStyleCnt="5">
        <dgm:presLayoutVars>
          <dgm:bulletEnabled val="1"/>
        </dgm:presLayoutVars>
      </dgm:prSet>
      <dgm:spPr/>
    </dgm:pt>
    <dgm:pt modelId="{D2C2B2EE-64B1-4EF3-8EEA-150D1259739A}" type="pres">
      <dgm:prSet presAssocID="{8B266D24-212A-4E29-AB0A-4D320568E086}" presName="spaceBetweenRectangles" presStyleCnt="0"/>
      <dgm:spPr/>
    </dgm:pt>
    <dgm:pt modelId="{2BBEAF81-DE80-4E84-B7D6-C30582B1D85D}" type="pres">
      <dgm:prSet presAssocID="{3A58DC08-25D7-43A0-A817-D8D17AB281FF}" presName="parentLin" presStyleCnt="0"/>
      <dgm:spPr/>
    </dgm:pt>
    <dgm:pt modelId="{2A1E5434-EC66-4070-992E-41D552F711CA}" type="pres">
      <dgm:prSet presAssocID="{3A58DC08-25D7-43A0-A817-D8D17AB281FF}" presName="parentLeftMargin" presStyleLbl="node1" presStyleIdx="0" presStyleCnt="5"/>
      <dgm:spPr/>
      <dgm:t>
        <a:bodyPr/>
        <a:lstStyle/>
        <a:p>
          <a:endParaRPr lang="pt-BR"/>
        </a:p>
      </dgm:t>
    </dgm:pt>
    <dgm:pt modelId="{3A331C76-FE0E-4433-A873-F3FF76F24607}" type="pres">
      <dgm:prSet presAssocID="{3A58DC08-25D7-43A0-A817-D8D17AB281FF}" presName="parentText" presStyleLbl="node1" presStyleIdx="1" presStyleCnt="5" custScaleY="192979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999B213-9911-4B8F-B75A-91FBEAD57E99}" type="pres">
      <dgm:prSet presAssocID="{3A58DC08-25D7-43A0-A817-D8D17AB281FF}" presName="negativeSpace" presStyleCnt="0"/>
      <dgm:spPr/>
    </dgm:pt>
    <dgm:pt modelId="{83F42457-ADE1-4E87-B78B-7A1FD582DC31}" type="pres">
      <dgm:prSet presAssocID="{3A58DC08-25D7-43A0-A817-D8D17AB281FF}" presName="childText" presStyleLbl="conFgAcc1" presStyleIdx="1" presStyleCnt="5">
        <dgm:presLayoutVars>
          <dgm:bulletEnabled val="1"/>
        </dgm:presLayoutVars>
      </dgm:prSet>
      <dgm:spPr/>
    </dgm:pt>
    <dgm:pt modelId="{A2785CF6-2E4F-4C7D-88CF-A318AC21EB9D}" type="pres">
      <dgm:prSet presAssocID="{D2D61028-F08E-44D6-BF9F-CAE876AC1BE0}" presName="spaceBetweenRectangles" presStyleCnt="0"/>
      <dgm:spPr/>
    </dgm:pt>
    <dgm:pt modelId="{152B036E-4988-4DF5-A829-7995B3747B87}" type="pres">
      <dgm:prSet presAssocID="{4A551679-494E-4981-9FDF-C87D232390D4}" presName="parentLin" presStyleCnt="0"/>
      <dgm:spPr/>
    </dgm:pt>
    <dgm:pt modelId="{EE1F4FEB-4A4F-46D8-B914-AAB2F0210A25}" type="pres">
      <dgm:prSet presAssocID="{4A551679-494E-4981-9FDF-C87D232390D4}" presName="parentLeftMargin" presStyleLbl="node1" presStyleIdx="1" presStyleCnt="5"/>
      <dgm:spPr/>
      <dgm:t>
        <a:bodyPr/>
        <a:lstStyle/>
        <a:p>
          <a:endParaRPr lang="pt-BR"/>
        </a:p>
      </dgm:t>
    </dgm:pt>
    <dgm:pt modelId="{E986D260-C0AC-4608-8DF1-19A7EFC42420}" type="pres">
      <dgm:prSet presAssocID="{4A551679-494E-4981-9FDF-C87D232390D4}" presName="parentText" presStyleLbl="node1" presStyleIdx="2" presStyleCnt="5" custScaleY="194118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3265F43-B7A2-4C0F-BADA-7293055B5BC8}" type="pres">
      <dgm:prSet presAssocID="{4A551679-494E-4981-9FDF-C87D232390D4}" presName="negativeSpace" presStyleCnt="0"/>
      <dgm:spPr/>
    </dgm:pt>
    <dgm:pt modelId="{BDB5110B-C456-4686-A02A-6333DE003F8A}" type="pres">
      <dgm:prSet presAssocID="{4A551679-494E-4981-9FDF-C87D232390D4}" presName="childText" presStyleLbl="conFgAcc1" presStyleIdx="2" presStyleCnt="5">
        <dgm:presLayoutVars>
          <dgm:bulletEnabled val="1"/>
        </dgm:presLayoutVars>
      </dgm:prSet>
      <dgm:spPr/>
    </dgm:pt>
    <dgm:pt modelId="{BB9DC0E1-1FE4-4F42-B642-38E0BB519A0B}" type="pres">
      <dgm:prSet presAssocID="{C933AE67-7A63-4217-A213-5A85726754D9}" presName="spaceBetweenRectangles" presStyleCnt="0"/>
      <dgm:spPr/>
    </dgm:pt>
    <dgm:pt modelId="{5F408D67-F2D8-4612-A24C-4AA44A89EDD8}" type="pres">
      <dgm:prSet presAssocID="{F7AD6544-C6A4-41EC-9212-4D4A09DC9815}" presName="parentLin" presStyleCnt="0"/>
      <dgm:spPr/>
    </dgm:pt>
    <dgm:pt modelId="{A71B75A5-2CDC-47FA-93E6-87BEBD8622C0}" type="pres">
      <dgm:prSet presAssocID="{F7AD6544-C6A4-41EC-9212-4D4A09DC9815}" presName="parentLeftMargin" presStyleLbl="node1" presStyleIdx="2" presStyleCnt="5"/>
      <dgm:spPr/>
      <dgm:t>
        <a:bodyPr/>
        <a:lstStyle/>
        <a:p>
          <a:endParaRPr lang="pt-BR"/>
        </a:p>
      </dgm:t>
    </dgm:pt>
    <dgm:pt modelId="{4E1C920E-BC43-4073-911A-2CF85E5C77C9}" type="pres">
      <dgm:prSet presAssocID="{F7AD6544-C6A4-41EC-9212-4D4A09DC9815}" presName="parentText" presStyleLbl="node1" presStyleIdx="3" presStyleCnt="5" custScaleY="196396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43322B5-6426-4C62-A9B2-A23DEFB17B56}" type="pres">
      <dgm:prSet presAssocID="{F7AD6544-C6A4-41EC-9212-4D4A09DC9815}" presName="negativeSpace" presStyleCnt="0"/>
      <dgm:spPr/>
    </dgm:pt>
    <dgm:pt modelId="{5896E5B9-B160-459C-AE40-32CB083C89E5}" type="pres">
      <dgm:prSet presAssocID="{F7AD6544-C6A4-41EC-9212-4D4A09DC9815}" presName="childText" presStyleLbl="conFgAcc1" presStyleIdx="3" presStyleCnt="5">
        <dgm:presLayoutVars>
          <dgm:bulletEnabled val="1"/>
        </dgm:presLayoutVars>
      </dgm:prSet>
      <dgm:spPr/>
    </dgm:pt>
    <dgm:pt modelId="{F77E5251-A8DF-4FF9-B387-58FE09885E23}" type="pres">
      <dgm:prSet presAssocID="{893AFE85-AFDA-472E-AE94-389F155C54EA}" presName="spaceBetweenRectangles" presStyleCnt="0"/>
      <dgm:spPr/>
    </dgm:pt>
    <dgm:pt modelId="{B899246F-4A29-418B-AE33-7233FA013AFF}" type="pres">
      <dgm:prSet presAssocID="{8B160D97-9EDE-409E-8B71-830592B7B4A6}" presName="parentLin" presStyleCnt="0"/>
      <dgm:spPr/>
    </dgm:pt>
    <dgm:pt modelId="{6B6E9D89-5FD6-432C-B362-2AABB2FDAA75}" type="pres">
      <dgm:prSet presAssocID="{8B160D97-9EDE-409E-8B71-830592B7B4A6}" presName="parentLeftMargin" presStyleLbl="node1" presStyleIdx="3" presStyleCnt="5"/>
      <dgm:spPr/>
      <dgm:t>
        <a:bodyPr/>
        <a:lstStyle/>
        <a:p>
          <a:endParaRPr lang="pt-BR"/>
        </a:p>
      </dgm:t>
    </dgm:pt>
    <dgm:pt modelId="{22157854-48CF-41BB-BBBA-D823C507B70C}" type="pres">
      <dgm:prSet presAssocID="{8B160D97-9EDE-409E-8B71-830592B7B4A6}" presName="parentText" presStyleLbl="node1" presStyleIdx="4" presStyleCnt="5" custScaleY="174462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E3BFB35-9976-4FC0-9C6E-6B17AFDA96C7}" type="pres">
      <dgm:prSet presAssocID="{8B160D97-9EDE-409E-8B71-830592B7B4A6}" presName="negativeSpace" presStyleCnt="0"/>
      <dgm:spPr/>
    </dgm:pt>
    <dgm:pt modelId="{6014AB01-25AE-424E-AA06-4D7BEA515AFE}" type="pres">
      <dgm:prSet presAssocID="{8B160D97-9EDE-409E-8B71-830592B7B4A6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9937BD32-9F12-40D6-A806-B8CB023AF5DE}" srcId="{7CE491E9-13EC-4D70-94E1-BCF1E416296C}" destId="{4A551679-494E-4981-9FDF-C87D232390D4}" srcOrd="2" destOrd="0" parTransId="{DB302EC0-7003-46A2-BD3E-980EC1539BBE}" sibTransId="{C933AE67-7A63-4217-A213-5A85726754D9}"/>
    <dgm:cxn modelId="{D774183E-15F9-461C-AB67-21E6CD72A37B}" type="presOf" srcId="{CEB54FAB-F038-4B27-9C76-CF8B88BBD833}" destId="{A79105FF-6625-4D63-BC5D-8CEAD9F119BE}" srcOrd="1" destOrd="0" presId="urn:microsoft.com/office/officeart/2005/8/layout/list1"/>
    <dgm:cxn modelId="{42B5009A-CD76-42DA-BDE6-3DEC33C0B394}" type="presOf" srcId="{F7AD6544-C6A4-41EC-9212-4D4A09DC9815}" destId="{4E1C920E-BC43-4073-911A-2CF85E5C77C9}" srcOrd="1" destOrd="0" presId="urn:microsoft.com/office/officeart/2005/8/layout/list1"/>
    <dgm:cxn modelId="{F77D6F9D-9BA2-4F52-AC7F-6B589EE51ABD}" type="presOf" srcId="{CEB54FAB-F038-4B27-9C76-CF8B88BBD833}" destId="{E3304B6F-87BF-47E9-9C41-BA4FEE216EDF}" srcOrd="0" destOrd="0" presId="urn:microsoft.com/office/officeart/2005/8/layout/list1"/>
    <dgm:cxn modelId="{0FDBADF2-9474-492F-B253-97A08E15B6BF}" type="presOf" srcId="{3A58DC08-25D7-43A0-A817-D8D17AB281FF}" destId="{2A1E5434-EC66-4070-992E-41D552F711CA}" srcOrd="0" destOrd="0" presId="urn:microsoft.com/office/officeart/2005/8/layout/list1"/>
    <dgm:cxn modelId="{5E465AED-09C3-472F-8A01-4B7EB369E3D3}" srcId="{7CE491E9-13EC-4D70-94E1-BCF1E416296C}" destId="{8B160D97-9EDE-409E-8B71-830592B7B4A6}" srcOrd="4" destOrd="0" parTransId="{5DE658B5-39BB-4A3E-BD1E-AEC92A7745F8}" sibTransId="{F106036B-740A-4A6D-B5E2-5A0FF92DADAA}"/>
    <dgm:cxn modelId="{6C323C9D-FBDF-4637-8F3C-F71B3950CF1C}" type="presOf" srcId="{F7AD6544-C6A4-41EC-9212-4D4A09DC9815}" destId="{A71B75A5-2CDC-47FA-93E6-87BEBD8622C0}" srcOrd="0" destOrd="0" presId="urn:microsoft.com/office/officeart/2005/8/layout/list1"/>
    <dgm:cxn modelId="{93FF4B18-CFD4-4013-BAE8-47DE3B17314D}" type="presOf" srcId="{8B160D97-9EDE-409E-8B71-830592B7B4A6}" destId="{6B6E9D89-5FD6-432C-B362-2AABB2FDAA75}" srcOrd="0" destOrd="0" presId="urn:microsoft.com/office/officeart/2005/8/layout/list1"/>
    <dgm:cxn modelId="{0B5975F3-F95E-4A32-98BD-1FB10FF4E1A4}" type="presOf" srcId="{4A551679-494E-4981-9FDF-C87D232390D4}" destId="{EE1F4FEB-4A4F-46D8-B914-AAB2F0210A25}" srcOrd="0" destOrd="0" presId="urn:microsoft.com/office/officeart/2005/8/layout/list1"/>
    <dgm:cxn modelId="{4AEF5480-BA91-47EE-AFD1-8D1EC043C5EA}" srcId="{7CE491E9-13EC-4D70-94E1-BCF1E416296C}" destId="{3A58DC08-25D7-43A0-A817-D8D17AB281FF}" srcOrd="1" destOrd="0" parTransId="{0444AC17-4B18-4183-94F4-507852B9F9DF}" sibTransId="{D2D61028-F08E-44D6-BF9F-CAE876AC1BE0}"/>
    <dgm:cxn modelId="{736E9E83-2F3B-4D29-9BD9-4AF64AA5D415}" type="presOf" srcId="{4A551679-494E-4981-9FDF-C87D232390D4}" destId="{E986D260-C0AC-4608-8DF1-19A7EFC42420}" srcOrd="1" destOrd="0" presId="urn:microsoft.com/office/officeart/2005/8/layout/list1"/>
    <dgm:cxn modelId="{C6FCD4A6-4C09-4C32-A746-9BB37766CD0E}" type="presOf" srcId="{8B160D97-9EDE-409E-8B71-830592B7B4A6}" destId="{22157854-48CF-41BB-BBBA-D823C507B70C}" srcOrd="1" destOrd="0" presId="urn:microsoft.com/office/officeart/2005/8/layout/list1"/>
    <dgm:cxn modelId="{F61D434E-BD08-48A5-8F76-1ABF1CECBE48}" type="presOf" srcId="{3A58DC08-25D7-43A0-A817-D8D17AB281FF}" destId="{3A331C76-FE0E-4433-A873-F3FF76F24607}" srcOrd="1" destOrd="0" presId="urn:microsoft.com/office/officeart/2005/8/layout/list1"/>
    <dgm:cxn modelId="{9A3FBA5A-1A9E-4A29-A056-DA1573DB4B2F}" srcId="{7CE491E9-13EC-4D70-94E1-BCF1E416296C}" destId="{F7AD6544-C6A4-41EC-9212-4D4A09DC9815}" srcOrd="3" destOrd="0" parTransId="{FF51729B-483F-49DB-B3B5-20EEA4204F22}" sibTransId="{893AFE85-AFDA-472E-AE94-389F155C54EA}"/>
    <dgm:cxn modelId="{ADFBB27B-E91C-412A-8F28-E40AFD0F3A82}" srcId="{7CE491E9-13EC-4D70-94E1-BCF1E416296C}" destId="{CEB54FAB-F038-4B27-9C76-CF8B88BBD833}" srcOrd="0" destOrd="0" parTransId="{33250D68-FEEA-4171-9680-899A52C56A21}" sibTransId="{8B266D24-212A-4E29-AB0A-4D320568E086}"/>
    <dgm:cxn modelId="{D39524A5-A43B-4107-A199-39867CE33901}" type="presOf" srcId="{7CE491E9-13EC-4D70-94E1-BCF1E416296C}" destId="{EADB1483-BFA3-4A3F-B5D7-2775EC6C2BBA}" srcOrd="0" destOrd="0" presId="urn:microsoft.com/office/officeart/2005/8/layout/list1"/>
    <dgm:cxn modelId="{65F9C023-379F-4C6A-BF9B-69C16F654A8F}" type="presParOf" srcId="{EADB1483-BFA3-4A3F-B5D7-2775EC6C2BBA}" destId="{9B8F9086-57AB-49C0-BABF-B7251E29912C}" srcOrd="0" destOrd="0" presId="urn:microsoft.com/office/officeart/2005/8/layout/list1"/>
    <dgm:cxn modelId="{681EC0D4-62CD-4022-9F93-36B5421F8BDE}" type="presParOf" srcId="{9B8F9086-57AB-49C0-BABF-B7251E29912C}" destId="{E3304B6F-87BF-47E9-9C41-BA4FEE216EDF}" srcOrd="0" destOrd="0" presId="urn:microsoft.com/office/officeart/2005/8/layout/list1"/>
    <dgm:cxn modelId="{0E39146E-7A8B-474A-83F6-292C9EB20D6C}" type="presParOf" srcId="{9B8F9086-57AB-49C0-BABF-B7251E29912C}" destId="{A79105FF-6625-4D63-BC5D-8CEAD9F119BE}" srcOrd="1" destOrd="0" presId="urn:microsoft.com/office/officeart/2005/8/layout/list1"/>
    <dgm:cxn modelId="{9569812D-9469-4EC8-BAC3-73836E8A6B3D}" type="presParOf" srcId="{EADB1483-BFA3-4A3F-B5D7-2775EC6C2BBA}" destId="{9FBDE876-0426-405B-A227-14C75E991346}" srcOrd="1" destOrd="0" presId="urn:microsoft.com/office/officeart/2005/8/layout/list1"/>
    <dgm:cxn modelId="{F567D429-E35C-451A-B457-AEE51CF2894E}" type="presParOf" srcId="{EADB1483-BFA3-4A3F-B5D7-2775EC6C2BBA}" destId="{FB809D3D-6D61-42F4-A85D-0AB2119BFA38}" srcOrd="2" destOrd="0" presId="urn:microsoft.com/office/officeart/2005/8/layout/list1"/>
    <dgm:cxn modelId="{6C24D07E-CCCF-473C-95B1-C594ED6E079F}" type="presParOf" srcId="{EADB1483-BFA3-4A3F-B5D7-2775EC6C2BBA}" destId="{D2C2B2EE-64B1-4EF3-8EEA-150D1259739A}" srcOrd="3" destOrd="0" presId="urn:microsoft.com/office/officeart/2005/8/layout/list1"/>
    <dgm:cxn modelId="{2047D22C-E4EE-45A3-BC3C-62FA31D10382}" type="presParOf" srcId="{EADB1483-BFA3-4A3F-B5D7-2775EC6C2BBA}" destId="{2BBEAF81-DE80-4E84-B7D6-C30582B1D85D}" srcOrd="4" destOrd="0" presId="urn:microsoft.com/office/officeart/2005/8/layout/list1"/>
    <dgm:cxn modelId="{AE20C47C-2FF2-4129-BF94-8BC0959ECE0E}" type="presParOf" srcId="{2BBEAF81-DE80-4E84-B7D6-C30582B1D85D}" destId="{2A1E5434-EC66-4070-992E-41D552F711CA}" srcOrd="0" destOrd="0" presId="urn:microsoft.com/office/officeart/2005/8/layout/list1"/>
    <dgm:cxn modelId="{2430988D-EC6E-4A1B-867D-787F3146126F}" type="presParOf" srcId="{2BBEAF81-DE80-4E84-B7D6-C30582B1D85D}" destId="{3A331C76-FE0E-4433-A873-F3FF76F24607}" srcOrd="1" destOrd="0" presId="urn:microsoft.com/office/officeart/2005/8/layout/list1"/>
    <dgm:cxn modelId="{A6898448-897C-49AD-85B6-0752F79CE9DA}" type="presParOf" srcId="{EADB1483-BFA3-4A3F-B5D7-2775EC6C2BBA}" destId="{A999B213-9911-4B8F-B75A-91FBEAD57E99}" srcOrd="5" destOrd="0" presId="urn:microsoft.com/office/officeart/2005/8/layout/list1"/>
    <dgm:cxn modelId="{EA96C4DF-7271-4E03-A6EE-C780530DBB9D}" type="presParOf" srcId="{EADB1483-BFA3-4A3F-B5D7-2775EC6C2BBA}" destId="{83F42457-ADE1-4E87-B78B-7A1FD582DC31}" srcOrd="6" destOrd="0" presId="urn:microsoft.com/office/officeart/2005/8/layout/list1"/>
    <dgm:cxn modelId="{E41592D8-E550-4D33-9966-3E7957B35C18}" type="presParOf" srcId="{EADB1483-BFA3-4A3F-B5D7-2775EC6C2BBA}" destId="{A2785CF6-2E4F-4C7D-88CF-A318AC21EB9D}" srcOrd="7" destOrd="0" presId="urn:microsoft.com/office/officeart/2005/8/layout/list1"/>
    <dgm:cxn modelId="{0CBE90B5-9EFD-4207-A585-169D3D47F579}" type="presParOf" srcId="{EADB1483-BFA3-4A3F-B5D7-2775EC6C2BBA}" destId="{152B036E-4988-4DF5-A829-7995B3747B87}" srcOrd="8" destOrd="0" presId="urn:microsoft.com/office/officeart/2005/8/layout/list1"/>
    <dgm:cxn modelId="{3E6E0047-36DE-4E57-8E95-2EB9F6D65099}" type="presParOf" srcId="{152B036E-4988-4DF5-A829-7995B3747B87}" destId="{EE1F4FEB-4A4F-46D8-B914-AAB2F0210A25}" srcOrd="0" destOrd="0" presId="urn:microsoft.com/office/officeart/2005/8/layout/list1"/>
    <dgm:cxn modelId="{CEA5DDA4-2D67-4628-9A34-1A3BBD8D58BE}" type="presParOf" srcId="{152B036E-4988-4DF5-A829-7995B3747B87}" destId="{E986D260-C0AC-4608-8DF1-19A7EFC42420}" srcOrd="1" destOrd="0" presId="urn:microsoft.com/office/officeart/2005/8/layout/list1"/>
    <dgm:cxn modelId="{2BBF2D0B-371C-47B4-A362-6119A289A9BC}" type="presParOf" srcId="{EADB1483-BFA3-4A3F-B5D7-2775EC6C2BBA}" destId="{23265F43-B7A2-4C0F-BADA-7293055B5BC8}" srcOrd="9" destOrd="0" presId="urn:microsoft.com/office/officeart/2005/8/layout/list1"/>
    <dgm:cxn modelId="{D818565C-B0E0-4842-94AF-A139B52F6A1F}" type="presParOf" srcId="{EADB1483-BFA3-4A3F-B5D7-2775EC6C2BBA}" destId="{BDB5110B-C456-4686-A02A-6333DE003F8A}" srcOrd="10" destOrd="0" presId="urn:microsoft.com/office/officeart/2005/8/layout/list1"/>
    <dgm:cxn modelId="{D66D8E35-3F3C-409F-B712-790946FDB8FB}" type="presParOf" srcId="{EADB1483-BFA3-4A3F-B5D7-2775EC6C2BBA}" destId="{BB9DC0E1-1FE4-4F42-B642-38E0BB519A0B}" srcOrd="11" destOrd="0" presId="urn:microsoft.com/office/officeart/2005/8/layout/list1"/>
    <dgm:cxn modelId="{6422425E-9F95-45AC-8E46-DCA21D295DC0}" type="presParOf" srcId="{EADB1483-BFA3-4A3F-B5D7-2775EC6C2BBA}" destId="{5F408D67-F2D8-4612-A24C-4AA44A89EDD8}" srcOrd="12" destOrd="0" presId="urn:microsoft.com/office/officeart/2005/8/layout/list1"/>
    <dgm:cxn modelId="{2E8FCF7D-0081-4068-9A91-6D1AFD1FE97D}" type="presParOf" srcId="{5F408D67-F2D8-4612-A24C-4AA44A89EDD8}" destId="{A71B75A5-2CDC-47FA-93E6-87BEBD8622C0}" srcOrd="0" destOrd="0" presId="urn:microsoft.com/office/officeart/2005/8/layout/list1"/>
    <dgm:cxn modelId="{902C6226-22AB-4F25-8552-399515458AC9}" type="presParOf" srcId="{5F408D67-F2D8-4612-A24C-4AA44A89EDD8}" destId="{4E1C920E-BC43-4073-911A-2CF85E5C77C9}" srcOrd="1" destOrd="0" presId="urn:microsoft.com/office/officeart/2005/8/layout/list1"/>
    <dgm:cxn modelId="{E71A2086-59B3-4006-8DC4-C1A82DDFED6C}" type="presParOf" srcId="{EADB1483-BFA3-4A3F-B5D7-2775EC6C2BBA}" destId="{543322B5-6426-4C62-A9B2-A23DEFB17B56}" srcOrd="13" destOrd="0" presId="urn:microsoft.com/office/officeart/2005/8/layout/list1"/>
    <dgm:cxn modelId="{DA9E8DD3-ACEC-4E61-A912-8D3A3B858E54}" type="presParOf" srcId="{EADB1483-BFA3-4A3F-B5D7-2775EC6C2BBA}" destId="{5896E5B9-B160-459C-AE40-32CB083C89E5}" srcOrd="14" destOrd="0" presId="urn:microsoft.com/office/officeart/2005/8/layout/list1"/>
    <dgm:cxn modelId="{1FB690FE-5C9D-41A7-8571-B0672EC07B47}" type="presParOf" srcId="{EADB1483-BFA3-4A3F-B5D7-2775EC6C2BBA}" destId="{F77E5251-A8DF-4FF9-B387-58FE09885E23}" srcOrd="15" destOrd="0" presId="urn:microsoft.com/office/officeart/2005/8/layout/list1"/>
    <dgm:cxn modelId="{09C4C0E4-4189-4B93-9ADD-C607D5F2DE96}" type="presParOf" srcId="{EADB1483-BFA3-4A3F-B5D7-2775EC6C2BBA}" destId="{B899246F-4A29-418B-AE33-7233FA013AFF}" srcOrd="16" destOrd="0" presId="urn:microsoft.com/office/officeart/2005/8/layout/list1"/>
    <dgm:cxn modelId="{639E1EB0-6BFC-4CD2-8312-258F96ABF68C}" type="presParOf" srcId="{B899246F-4A29-418B-AE33-7233FA013AFF}" destId="{6B6E9D89-5FD6-432C-B362-2AABB2FDAA75}" srcOrd="0" destOrd="0" presId="urn:microsoft.com/office/officeart/2005/8/layout/list1"/>
    <dgm:cxn modelId="{CCE530F4-845E-4508-BFB2-FD39F7AC2793}" type="presParOf" srcId="{B899246F-4A29-418B-AE33-7233FA013AFF}" destId="{22157854-48CF-41BB-BBBA-D823C507B70C}" srcOrd="1" destOrd="0" presId="urn:microsoft.com/office/officeart/2005/8/layout/list1"/>
    <dgm:cxn modelId="{A2672A6E-33A5-4016-B502-6E02A1C1E7AE}" type="presParOf" srcId="{EADB1483-BFA3-4A3F-B5D7-2775EC6C2BBA}" destId="{5E3BFB35-9976-4FC0-9C6E-6B17AFDA96C7}" srcOrd="17" destOrd="0" presId="urn:microsoft.com/office/officeart/2005/8/layout/list1"/>
    <dgm:cxn modelId="{8D7E7182-7CB9-40C7-A7C9-B5C7B903D0C3}" type="presParOf" srcId="{EADB1483-BFA3-4A3F-B5D7-2775EC6C2BBA}" destId="{6014AB01-25AE-424E-AA06-4D7BEA515AFE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7A796D3-A585-42A2-A520-825E93855148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</dgm:pt>
    <dgm:pt modelId="{D94B8D41-F6AF-4C18-96F9-3BEE804E02CD}">
      <dgm:prSet phldrT="[Texto]"/>
      <dgm:spPr/>
      <dgm:t>
        <a:bodyPr/>
        <a:lstStyle/>
        <a:p>
          <a:r>
            <a:rPr lang="pt-BR" dirty="0" smtClean="0"/>
            <a:t>Histeria</a:t>
          </a:r>
          <a:endParaRPr lang="pt-BR" dirty="0"/>
        </a:p>
      </dgm:t>
    </dgm:pt>
    <dgm:pt modelId="{43867265-794F-4F98-A43B-FEB29EC1A52F}" type="parTrans" cxnId="{8F7F752F-61A5-4D9B-A032-B695918F9A41}">
      <dgm:prSet/>
      <dgm:spPr/>
      <dgm:t>
        <a:bodyPr/>
        <a:lstStyle/>
        <a:p>
          <a:endParaRPr lang="pt-BR"/>
        </a:p>
      </dgm:t>
    </dgm:pt>
    <dgm:pt modelId="{E87221E1-411C-4E74-9A45-05CDDE25216E}" type="sibTrans" cxnId="{8F7F752F-61A5-4D9B-A032-B695918F9A41}">
      <dgm:prSet/>
      <dgm:spPr/>
      <dgm:t>
        <a:bodyPr/>
        <a:lstStyle/>
        <a:p>
          <a:endParaRPr lang="pt-BR"/>
        </a:p>
      </dgm:t>
    </dgm:pt>
    <dgm:pt modelId="{18B8CD79-40F2-4525-B2DC-13AB4AD7F263}">
      <dgm:prSet phldrT="[Texto]"/>
      <dgm:spPr/>
      <dgm:t>
        <a:bodyPr/>
        <a:lstStyle/>
        <a:p>
          <a:r>
            <a:rPr lang="pt-BR" dirty="0" smtClean="0"/>
            <a:t>Neurastenia</a:t>
          </a:r>
          <a:endParaRPr lang="pt-BR" dirty="0"/>
        </a:p>
      </dgm:t>
    </dgm:pt>
    <dgm:pt modelId="{4A98AC59-0A97-4ED5-814C-ADCF434766E9}" type="parTrans" cxnId="{BC6E7A69-6519-475B-8C37-7157D6C224B0}">
      <dgm:prSet/>
      <dgm:spPr/>
      <dgm:t>
        <a:bodyPr/>
        <a:lstStyle/>
        <a:p>
          <a:endParaRPr lang="pt-BR"/>
        </a:p>
      </dgm:t>
    </dgm:pt>
    <dgm:pt modelId="{E239B0EA-74C5-49A1-83FC-2FFEE75762E4}" type="sibTrans" cxnId="{BC6E7A69-6519-475B-8C37-7157D6C224B0}">
      <dgm:prSet/>
      <dgm:spPr/>
      <dgm:t>
        <a:bodyPr/>
        <a:lstStyle/>
        <a:p>
          <a:endParaRPr lang="pt-BR"/>
        </a:p>
      </dgm:t>
    </dgm:pt>
    <dgm:pt modelId="{8888CA7D-5F73-45E6-B145-AFFC84E29469}">
      <dgm:prSet phldrT="[Texto]"/>
      <dgm:spPr/>
      <dgm:t>
        <a:bodyPr/>
        <a:lstStyle/>
        <a:p>
          <a:r>
            <a:rPr lang="pt-BR" dirty="0" smtClean="0"/>
            <a:t>Neurose de Angústia</a:t>
          </a:r>
          <a:endParaRPr lang="pt-BR" dirty="0"/>
        </a:p>
      </dgm:t>
    </dgm:pt>
    <dgm:pt modelId="{04F29063-31DC-40EA-BD49-646482659821}" type="parTrans" cxnId="{AFC1650D-B48B-45DF-91FA-C19D07CE72B2}">
      <dgm:prSet/>
      <dgm:spPr/>
      <dgm:t>
        <a:bodyPr/>
        <a:lstStyle/>
        <a:p>
          <a:endParaRPr lang="pt-BR"/>
        </a:p>
      </dgm:t>
    </dgm:pt>
    <dgm:pt modelId="{F0D328E3-C4AF-4A52-829B-4194FD88C56A}" type="sibTrans" cxnId="{AFC1650D-B48B-45DF-91FA-C19D07CE72B2}">
      <dgm:prSet/>
      <dgm:spPr/>
      <dgm:t>
        <a:bodyPr/>
        <a:lstStyle/>
        <a:p>
          <a:endParaRPr lang="pt-BR"/>
        </a:p>
      </dgm:t>
    </dgm:pt>
    <dgm:pt modelId="{03EFDFFA-803C-4B9E-9324-FEB4D359538D}" type="pres">
      <dgm:prSet presAssocID="{07A796D3-A585-42A2-A520-825E93855148}" presName="diagram" presStyleCnt="0">
        <dgm:presLayoutVars>
          <dgm:dir/>
          <dgm:animLvl val="lvl"/>
          <dgm:resizeHandles val="exact"/>
        </dgm:presLayoutVars>
      </dgm:prSet>
      <dgm:spPr/>
    </dgm:pt>
    <dgm:pt modelId="{1D5DF5AE-8764-4848-9D4E-F02AE4544DB1}" type="pres">
      <dgm:prSet presAssocID="{D94B8D41-F6AF-4C18-96F9-3BEE804E02CD}" presName="compNode" presStyleCnt="0"/>
      <dgm:spPr/>
    </dgm:pt>
    <dgm:pt modelId="{D3D770E4-1BE1-4389-A7AF-FD57A3265314}" type="pres">
      <dgm:prSet presAssocID="{D94B8D41-F6AF-4C18-96F9-3BEE804E02CD}" presName="childRect" presStyleLbl="bgAcc1" presStyleIdx="0" presStyleCnt="3">
        <dgm:presLayoutVars>
          <dgm:bulletEnabled val="1"/>
        </dgm:presLayoutVars>
      </dgm:prSet>
      <dgm:spPr/>
    </dgm:pt>
    <dgm:pt modelId="{8A504319-22B1-4FF4-985F-B9DC1B05DC03}" type="pres">
      <dgm:prSet presAssocID="{D94B8D41-F6AF-4C18-96F9-3BEE804E02CD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58FA2D5-7D89-4F8A-8FCD-CAB605A5DFBA}" type="pres">
      <dgm:prSet presAssocID="{D94B8D41-F6AF-4C18-96F9-3BEE804E02CD}" presName="parentRect" presStyleLbl="alignNode1" presStyleIdx="0" presStyleCnt="3"/>
      <dgm:spPr/>
      <dgm:t>
        <a:bodyPr/>
        <a:lstStyle/>
        <a:p>
          <a:endParaRPr lang="pt-BR"/>
        </a:p>
      </dgm:t>
    </dgm:pt>
    <dgm:pt modelId="{63E59FC2-E4A2-404B-BD8A-02D2671337DE}" type="pres">
      <dgm:prSet presAssocID="{D94B8D41-F6AF-4C18-96F9-3BEE804E02CD}" presName="adorn" presStyleLbl="fgAccFollowNod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AE43CD2A-15B8-4E41-B1A6-23876EF51597}" type="pres">
      <dgm:prSet presAssocID="{E87221E1-411C-4E74-9A45-05CDDE25216E}" presName="sibTrans" presStyleLbl="sibTrans2D1" presStyleIdx="0" presStyleCnt="0"/>
      <dgm:spPr/>
      <dgm:t>
        <a:bodyPr/>
        <a:lstStyle/>
        <a:p>
          <a:endParaRPr lang="pt-BR"/>
        </a:p>
      </dgm:t>
    </dgm:pt>
    <dgm:pt modelId="{EE98F2A8-0F45-405A-B823-93FBAF4B4E54}" type="pres">
      <dgm:prSet presAssocID="{18B8CD79-40F2-4525-B2DC-13AB4AD7F263}" presName="compNode" presStyleCnt="0"/>
      <dgm:spPr/>
    </dgm:pt>
    <dgm:pt modelId="{38725B61-E188-4E26-9385-D209A3B5C542}" type="pres">
      <dgm:prSet presAssocID="{18B8CD79-40F2-4525-B2DC-13AB4AD7F263}" presName="childRect" presStyleLbl="bgAcc1" presStyleIdx="1" presStyleCnt="3">
        <dgm:presLayoutVars>
          <dgm:bulletEnabled val="1"/>
        </dgm:presLayoutVars>
      </dgm:prSet>
      <dgm:spPr/>
    </dgm:pt>
    <dgm:pt modelId="{A5E8A311-9FFB-4BD1-93D5-31F887A5DF7D}" type="pres">
      <dgm:prSet presAssocID="{18B8CD79-40F2-4525-B2DC-13AB4AD7F263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C847E2B-4192-441E-AB35-41EDC3A8ADFD}" type="pres">
      <dgm:prSet presAssocID="{18B8CD79-40F2-4525-B2DC-13AB4AD7F263}" presName="parentRect" presStyleLbl="alignNode1" presStyleIdx="1" presStyleCnt="3"/>
      <dgm:spPr/>
      <dgm:t>
        <a:bodyPr/>
        <a:lstStyle/>
        <a:p>
          <a:endParaRPr lang="pt-BR"/>
        </a:p>
      </dgm:t>
    </dgm:pt>
    <dgm:pt modelId="{F879836B-3B5A-4E94-A320-FF03A29B3A6A}" type="pres">
      <dgm:prSet presAssocID="{18B8CD79-40F2-4525-B2DC-13AB4AD7F263}" presName="adorn" presStyleLbl="fgAccFollowNod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D35ED381-ED80-4C73-8DF6-12F2EC6749CA}" type="pres">
      <dgm:prSet presAssocID="{E239B0EA-74C5-49A1-83FC-2FFEE75762E4}" presName="sibTrans" presStyleLbl="sibTrans2D1" presStyleIdx="0" presStyleCnt="0"/>
      <dgm:spPr/>
      <dgm:t>
        <a:bodyPr/>
        <a:lstStyle/>
        <a:p>
          <a:endParaRPr lang="pt-BR"/>
        </a:p>
      </dgm:t>
    </dgm:pt>
    <dgm:pt modelId="{DCCAE13F-9A9C-4E61-BA30-570828DB3283}" type="pres">
      <dgm:prSet presAssocID="{8888CA7D-5F73-45E6-B145-AFFC84E29469}" presName="compNode" presStyleCnt="0"/>
      <dgm:spPr/>
    </dgm:pt>
    <dgm:pt modelId="{0FFC7D8C-12D1-4898-BA6E-9A5B79D7C88F}" type="pres">
      <dgm:prSet presAssocID="{8888CA7D-5F73-45E6-B145-AFFC84E29469}" presName="childRect" presStyleLbl="bgAcc1" presStyleIdx="2" presStyleCnt="3">
        <dgm:presLayoutVars>
          <dgm:bulletEnabled val="1"/>
        </dgm:presLayoutVars>
      </dgm:prSet>
      <dgm:spPr/>
    </dgm:pt>
    <dgm:pt modelId="{92B68613-8443-4C90-9FC7-E39E4E8B9CB3}" type="pres">
      <dgm:prSet presAssocID="{8888CA7D-5F73-45E6-B145-AFFC84E29469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3749BE9-2215-4E26-8F0F-A0143178D3C0}" type="pres">
      <dgm:prSet presAssocID="{8888CA7D-5F73-45E6-B145-AFFC84E29469}" presName="parentRect" presStyleLbl="alignNode1" presStyleIdx="2" presStyleCnt="3"/>
      <dgm:spPr/>
      <dgm:t>
        <a:bodyPr/>
        <a:lstStyle/>
        <a:p>
          <a:endParaRPr lang="pt-BR"/>
        </a:p>
      </dgm:t>
    </dgm:pt>
    <dgm:pt modelId="{6BB222C0-553E-4774-B6A6-92D6ADBC4C25}" type="pres">
      <dgm:prSet presAssocID="{8888CA7D-5F73-45E6-B145-AFFC84E29469}" presName="adorn" presStyleLbl="fgAccFollowNod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AFC1650D-B48B-45DF-91FA-C19D07CE72B2}" srcId="{07A796D3-A585-42A2-A520-825E93855148}" destId="{8888CA7D-5F73-45E6-B145-AFFC84E29469}" srcOrd="2" destOrd="0" parTransId="{04F29063-31DC-40EA-BD49-646482659821}" sibTransId="{F0D328E3-C4AF-4A52-829B-4194FD88C56A}"/>
    <dgm:cxn modelId="{BC6E7A69-6519-475B-8C37-7157D6C224B0}" srcId="{07A796D3-A585-42A2-A520-825E93855148}" destId="{18B8CD79-40F2-4525-B2DC-13AB4AD7F263}" srcOrd="1" destOrd="0" parTransId="{4A98AC59-0A97-4ED5-814C-ADCF434766E9}" sibTransId="{E239B0EA-74C5-49A1-83FC-2FFEE75762E4}"/>
    <dgm:cxn modelId="{DE69849F-B245-4954-80CF-CE98EB010AED}" type="presOf" srcId="{8888CA7D-5F73-45E6-B145-AFFC84E29469}" destId="{C3749BE9-2215-4E26-8F0F-A0143178D3C0}" srcOrd="1" destOrd="0" presId="urn:microsoft.com/office/officeart/2005/8/layout/bList2"/>
    <dgm:cxn modelId="{A2D07B6E-7CB2-4F75-A981-3CFD3F5F0CDA}" type="presOf" srcId="{07A796D3-A585-42A2-A520-825E93855148}" destId="{03EFDFFA-803C-4B9E-9324-FEB4D359538D}" srcOrd="0" destOrd="0" presId="urn:microsoft.com/office/officeart/2005/8/layout/bList2"/>
    <dgm:cxn modelId="{648B9CBA-4D4D-4D8F-A8AC-F2DBEFB3C685}" type="presOf" srcId="{D94B8D41-F6AF-4C18-96F9-3BEE804E02CD}" destId="{B58FA2D5-7D89-4F8A-8FCD-CAB605A5DFBA}" srcOrd="1" destOrd="0" presId="urn:microsoft.com/office/officeart/2005/8/layout/bList2"/>
    <dgm:cxn modelId="{190D52DB-46FA-4615-97AB-4F7F969E5B41}" type="presOf" srcId="{8888CA7D-5F73-45E6-B145-AFFC84E29469}" destId="{92B68613-8443-4C90-9FC7-E39E4E8B9CB3}" srcOrd="0" destOrd="0" presId="urn:microsoft.com/office/officeart/2005/8/layout/bList2"/>
    <dgm:cxn modelId="{8C73C28B-F37B-4575-A225-67629E2E3400}" type="presOf" srcId="{E239B0EA-74C5-49A1-83FC-2FFEE75762E4}" destId="{D35ED381-ED80-4C73-8DF6-12F2EC6749CA}" srcOrd="0" destOrd="0" presId="urn:microsoft.com/office/officeart/2005/8/layout/bList2"/>
    <dgm:cxn modelId="{F01BC282-1FE5-4C6B-A604-1160AF055665}" type="presOf" srcId="{D94B8D41-F6AF-4C18-96F9-3BEE804E02CD}" destId="{8A504319-22B1-4FF4-985F-B9DC1B05DC03}" srcOrd="0" destOrd="0" presId="urn:microsoft.com/office/officeart/2005/8/layout/bList2"/>
    <dgm:cxn modelId="{8F7F752F-61A5-4D9B-A032-B695918F9A41}" srcId="{07A796D3-A585-42A2-A520-825E93855148}" destId="{D94B8D41-F6AF-4C18-96F9-3BEE804E02CD}" srcOrd="0" destOrd="0" parTransId="{43867265-794F-4F98-A43B-FEB29EC1A52F}" sibTransId="{E87221E1-411C-4E74-9A45-05CDDE25216E}"/>
    <dgm:cxn modelId="{D1998B2C-2B0C-4198-B705-61BBB53BA112}" type="presOf" srcId="{18B8CD79-40F2-4525-B2DC-13AB4AD7F263}" destId="{7C847E2B-4192-441E-AB35-41EDC3A8ADFD}" srcOrd="1" destOrd="0" presId="urn:microsoft.com/office/officeart/2005/8/layout/bList2"/>
    <dgm:cxn modelId="{819385BF-A592-45F0-85DA-885CCDE95DCF}" type="presOf" srcId="{18B8CD79-40F2-4525-B2DC-13AB4AD7F263}" destId="{A5E8A311-9FFB-4BD1-93D5-31F887A5DF7D}" srcOrd="0" destOrd="0" presId="urn:microsoft.com/office/officeart/2005/8/layout/bList2"/>
    <dgm:cxn modelId="{1C905DAF-B67C-44E9-836F-E7BB5022844A}" type="presOf" srcId="{E87221E1-411C-4E74-9A45-05CDDE25216E}" destId="{AE43CD2A-15B8-4E41-B1A6-23876EF51597}" srcOrd="0" destOrd="0" presId="urn:microsoft.com/office/officeart/2005/8/layout/bList2"/>
    <dgm:cxn modelId="{2D7E9E56-E7FE-4D3E-B63F-A7D909B8602D}" type="presParOf" srcId="{03EFDFFA-803C-4B9E-9324-FEB4D359538D}" destId="{1D5DF5AE-8764-4848-9D4E-F02AE4544DB1}" srcOrd="0" destOrd="0" presId="urn:microsoft.com/office/officeart/2005/8/layout/bList2"/>
    <dgm:cxn modelId="{5D9789AB-8C9C-443E-94D1-3AF3A746328D}" type="presParOf" srcId="{1D5DF5AE-8764-4848-9D4E-F02AE4544DB1}" destId="{D3D770E4-1BE1-4389-A7AF-FD57A3265314}" srcOrd="0" destOrd="0" presId="urn:microsoft.com/office/officeart/2005/8/layout/bList2"/>
    <dgm:cxn modelId="{3FE87472-A977-4CB2-8507-0ACF94B937E5}" type="presParOf" srcId="{1D5DF5AE-8764-4848-9D4E-F02AE4544DB1}" destId="{8A504319-22B1-4FF4-985F-B9DC1B05DC03}" srcOrd="1" destOrd="0" presId="urn:microsoft.com/office/officeart/2005/8/layout/bList2"/>
    <dgm:cxn modelId="{2942404C-8BD8-4900-945C-191E5988032A}" type="presParOf" srcId="{1D5DF5AE-8764-4848-9D4E-F02AE4544DB1}" destId="{B58FA2D5-7D89-4F8A-8FCD-CAB605A5DFBA}" srcOrd="2" destOrd="0" presId="urn:microsoft.com/office/officeart/2005/8/layout/bList2"/>
    <dgm:cxn modelId="{489053E1-6EB9-458E-8DC5-E9611593B597}" type="presParOf" srcId="{1D5DF5AE-8764-4848-9D4E-F02AE4544DB1}" destId="{63E59FC2-E4A2-404B-BD8A-02D2671337DE}" srcOrd="3" destOrd="0" presId="urn:microsoft.com/office/officeart/2005/8/layout/bList2"/>
    <dgm:cxn modelId="{33D66155-6620-41B0-8847-2A4E683A3460}" type="presParOf" srcId="{03EFDFFA-803C-4B9E-9324-FEB4D359538D}" destId="{AE43CD2A-15B8-4E41-B1A6-23876EF51597}" srcOrd="1" destOrd="0" presId="urn:microsoft.com/office/officeart/2005/8/layout/bList2"/>
    <dgm:cxn modelId="{900D648F-DA6F-47D4-8CDE-7E316CD16342}" type="presParOf" srcId="{03EFDFFA-803C-4B9E-9324-FEB4D359538D}" destId="{EE98F2A8-0F45-405A-B823-93FBAF4B4E54}" srcOrd="2" destOrd="0" presId="urn:microsoft.com/office/officeart/2005/8/layout/bList2"/>
    <dgm:cxn modelId="{B820C485-FCD4-4FB1-8864-D81BA3FB1225}" type="presParOf" srcId="{EE98F2A8-0F45-405A-B823-93FBAF4B4E54}" destId="{38725B61-E188-4E26-9385-D209A3B5C542}" srcOrd="0" destOrd="0" presId="urn:microsoft.com/office/officeart/2005/8/layout/bList2"/>
    <dgm:cxn modelId="{0B79558D-5B56-4C9B-ACB7-21AA2F64510A}" type="presParOf" srcId="{EE98F2A8-0F45-405A-B823-93FBAF4B4E54}" destId="{A5E8A311-9FFB-4BD1-93D5-31F887A5DF7D}" srcOrd="1" destOrd="0" presId="urn:microsoft.com/office/officeart/2005/8/layout/bList2"/>
    <dgm:cxn modelId="{A0DF14A2-B602-4EAE-B788-4122CE27C95E}" type="presParOf" srcId="{EE98F2A8-0F45-405A-B823-93FBAF4B4E54}" destId="{7C847E2B-4192-441E-AB35-41EDC3A8ADFD}" srcOrd="2" destOrd="0" presId="urn:microsoft.com/office/officeart/2005/8/layout/bList2"/>
    <dgm:cxn modelId="{4FF266E3-1DB6-46BE-AF97-C6AD42CED6C3}" type="presParOf" srcId="{EE98F2A8-0F45-405A-B823-93FBAF4B4E54}" destId="{F879836B-3B5A-4E94-A320-FF03A29B3A6A}" srcOrd="3" destOrd="0" presId="urn:microsoft.com/office/officeart/2005/8/layout/bList2"/>
    <dgm:cxn modelId="{49BF4F14-4E76-4C1F-8947-94913D0A7FBE}" type="presParOf" srcId="{03EFDFFA-803C-4B9E-9324-FEB4D359538D}" destId="{D35ED381-ED80-4C73-8DF6-12F2EC6749CA}" srcOrd="3" destOrd="0" presId="urn:microsoft.com/office/officeart/2005/8/layout/bList2"/>
    <dgm:cxn modelId="{BA69BDC6-484B-45B5-9802-6AC27D9746BB}" type="presParOf" srcId="{03EFDFFA-803C-4B9E-9324-FEB4D359538D}" destId="{DCCAE13F-9A9C-4E61-BA30-570828DB3283}" srcOrd="4" destOrd="0" presId="urn:microsoft.com/office/officeart/2005/8/layout/bList2"/>
    <dgm:cxn modelId="{79E6DB94-2A4C-4DDB-A35F-87D951D1B00A}" type="presParOf" srcId="{DCCAE13F-9A9C-4E61-BA30-570828DB3283}" destId="{0FFC7D8C-12D1-4898-BA6E-9A5B79D7C88F}" srcOrd="0" destOrd="0" presId="urn:microsoft.com/office/officeart/2005/8/layout/bList2"/>
    <dgm:cxn modelId="{26236F58-D339-4BC1-BD08-B7EDD97CCEF7}" type="presParOf" srcId="{DCCAE13F-9A9C-4E61-BA30-570828DB3283}" destId="{92B68613-8443-4C90-9FC7-E39E4E8B9CB3}" srcOrd="1" destOrd="0" presId="urn:microsoft.com/office/officeart/2005/8/layout/bList2"/>
    <dgm:cxn modelId="{639FE6E2-283C-4F4E-AC61-0CE92B3023F4}" type="presParOf" srcId="{DCCAE13F-9A9C-4E61-BA30-570828DB3283}" destId="{C3749BE9-2215-4E26-8F0F-A0143178D3C0}" srcOrd="2" destOrd="0" presId="urn:microsoft.com/office/officeart/2005/8/layout/bList2"/>
    <dgm:cxn modelId="{466679B2-4C52-4F65-AA96-CC3D14C742EC}" type="presParOf" srcId="{DCCAE13F-9A9C-4E61-BA30-570828DB3283}" destId="{6BB222C0-553E-4774-B6A6-92D6ADBC4C25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E6A2135-65B8-40C3-A466-4BA5CFFDBC13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3419F061-B8FA-4B20-8ACF-760241B27A82}">
      <dgm:prSet phldrT="[Texto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pt-BR" dirty="0" smtClean="0"/>
            <a:t>Exigência de muito tempo médico</a:t>
          </a:r>
          <a:endParaRPr lang="pt-BR" dirty="0"/>
        </a:p>
      </dgm:t>
    </dgm:pt>
    <dgm:pt modelId="{87121717-DB05-42F2-9DC5-ED645AA5DC39}" type="parTrans" cxnId="{E0B5F85D-5ACB-4457-8AA4-1CA402E4963B}">
      <dgm:prSet/>
      <dgm:spPr/>
      <dgm:t>
        <a:bodyPr/>
        <a:lstStyle/>
        <a:p>
          <a:endParaRPr lang="pt-BR"/>
        </a:p>
      </dgm:t>
    </dgm:pt>
    <dgm:pt modelId="{52F495DE-E4F2-4CA1-93B1-77A9288027A9}" type="sibTrans" cxnId="{E0B5F85D-5ACB-4457-8AA4-1CA402E4963B}">
      <dgm:prSet/>
      <dgm:spPr/>
      <dgm:t>
        <a:bodyPr/>
        <a:lstStyle/>
        <a:p>
          <a:endParaRPr lang="pt-BR"/>
        </a:p>
      </dgm:t>
    </dgm:pt>
    <dgm:pt modelId="{BAA7DD5C-6E1D-456E-BCFB-6AA7F8990953}">
      <dgm:prSet phldrT="[Texto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pt-BR" dirty="0" smtClean="0"/>
            <a:t>Sondagem do mecanismo psíquico do paciente</a:t>
          </a:r>
          <a:endParaRPr lang="pt-BR" dirty="0"/>
        </a:p>
      </dgm:t>
    </dgm:pt>
    <dgm:pt modelId="{FA2419DC-CCD8-4B16-A261-E492A72C5BF4}" type="parTrans" cxnId="{B8A40310-8695-450D-87CD-90BA540529C9}">
      <dgm:prSet/>
      <dgm:spPr/>
      <dgm:t>
        <a:bodyPr/>
        <a:lstStyle/>
        <a:p>
          <a:endParaRPr lang="pt-BR"/>
        </a:p>
      </dgm:t>
    </dgm:pt>
    <dgm:pt modelId="{FCDD7DFE-D12B-445E-A1E8-67104E4B7D47}" type="sibTrans" cxnId="{B8A40310-8695-450D-87CD-90BA540529C9}">
      <dgm:prSet/>
      <dgm:spPr/>
      <dgm:t>
        <a:bodyPr/>
        <a:lstStyle/>
        <a:p>
          <a:endParaRPr lang="pt-BR"/>
        </a:p>
      </dgm:t>
    </dgm:pt>
    <dgm:pt modelId="{F622E194-B112-4DDF-B33E-86F750F7D6E1}">
      <dgm:prSet phldrT="[Texto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pt-BR" dirty="0" smtClean="0"/>
            <a:t>Exigência da concordância e atenção integrais do paciente</a:t>
          </a:r>
          <a:endParaRPr lang="pt-BR" dirty="0"/>
        </a:p>
      </dgm:t>
    </dgm:pt>
    <dgm:pt modelId="{F05EF834-A035-49C9-94F1-931A1CB11157}" type="parTrans" cxnId="{1780F3E2-511E-446B-B0A4-3CA7843188CE}">
      <dgm:prSet/>
      <dgm:spPr/>
      <dgm:t>
        <a:bodyPr/>
        <a:lstStyle/>
        <a:p>
          <a:endParaRPr lang="pt-BR"/>
        </a:p>
      </dgm:t>
    </dgm:pt>
    <dgm:pt modelId="{E38B603D-7E45-421C-8BE0-8BC10E090A2D}" type="sibTrans" cxnId="{1780F3E2-511E-446B-B0A4-3CA7843188CE}">
      <dgm:prSet/>
      <dgm:spPr/>
      <dgm:t>
        <a:bodyPr/>
        <a:lstStyle/>
        <a:p>
          <a:endParaRPr lang="pt-BR"/>
        </a:p>
      </dgm:t>
    </dgm:pt>
    <dgm:pt modelId="{EA0C815B-B543-48D7-AF61-AAF38BD64B95}">
      <dgm:prSet phldrT="[Texto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pt-BR" dirty="0" smtClean="0"/>
            <a:t>Exigência da confiança no médico para a transcrição dos relatos</a:t>
          </a:r>
          <a:endParaRPr lang="pt-BR" dirty="0"/>
        </a:p>
      </dgm:t>
    </dgm:pt>
    <dgm:pt modelId="{65607F69-9CAE-49B5-A059-C0FCA30448A3}" type="parTrans" cxnId="{4138F72C-D01E-40AC-9ED8-AF403A611C9F}">
      <dgm:prSet/>
      <dgm:spPr/>
      <dgm:t>
        <a:bodyPr/>
        <a:lstStyle/>
        <a:p>
          <a:endParaRPr lang="pt-BR"/>
        </a:p>
      </dgm:t>
    </dgm:pt>
    <dgm:pt modelId="{C7785AEC-4541-4F56-BC9F-A30E1E2DAA5B}" type="sibTrans" cxnId="{4138F72C-D01E-40AC-9ED8-AF403A611C9F}">
      <dgm:prSet/>
      <dgm:spPr/>
      <dgm:t>
        <a:bodyPr/>
        <a:lstStyle/>
        <a:p>
          <a:endParaRPr lang="pt-BR"/>
        </a:p>
      </dgm:t>
    </dgm:pt>
    <dgm:pt modelId="{545E0041-10A9-44CB-8AEF-88AE9095EE72}">
      <dgm:prSet phldrT="[Texto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pt-BR" dirty="0" smtClean="0"/>
            <a:t>Conhecimento íntimo do paciente</a:t>
          </a:r>
          <a:endParaRPr lang="pt-BR" dirty="0"/>
        </a:p>
      </dgm:t>
    </dgm:pt>
    <dgm:pt modelId="{1DB8F4B8-2E1B-48F0-AAAB-FB43C3B26E3B}" type="parTrans" cxnId="{02B660FB-2E67-48BC-9F7E-BD75C967F368}">
      <dgm:prSet/>
      <dgm:spPr/>
      <dgm:t>
        <a:bodyPr/>
        <a:lstStyle/>
        <a:p>
          <a:endParaRPr lang="pt-BR"/>
        </a:p>
      </dgm:t>
    </dgm:pt>
    <dgm:pt modelId="{F54F17A4-7E01-4596-82A0-8A2BE06B9177}" type="sibTrans" cxnId="{02B660FB-2E67-48BC-9F7E-BD75C967F368}">
      <dgm:prSet/>
      <dgm:spPr/>
      <dgm:t>
        <a:bodyPr/>
        <a:lstStyle/>
        <a:p>
          <a:endParaRPr lang="pt-BR"/>
        </a:p>
      </dgm:t>
    </dgm:pt>
    <dgm:pt modelId="{1DE82DF7-F31F-4960-8A3A-F8A06976E556}">
      <dgm:prSet phldrT="[Texto]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pt-BR" b="1" dirty="0" smtClean="0">
              <a:solidFill>
                <a:schemeClr val="tx1"/>
              </a:solidFill>
            </a:rPr>
            <a:t>Presença da debilidade mental do paciente</a:t>
          </a:r>
          <a:endParaRPr lang="pt-BR" b="1" dirty="0">
            <a:solidFill>
              <a:schemeClr val="tx1"/>
            </a:solidFill>
          </a:endParaRPr>
        </a:p>
      </dgm:t>
    </dgm:pt>
    <dgm:pt modelId="{B2B89FE4-09BB-4EB1-A754-21C7CC33305F}" type="parTrans" cxnId="{A7129DA6-79E4-4AC7-8665-8F344FB78B02}">
      <dgm:prSet/>
      <dgm:spPr/>
      <dgm:t>
        <a:bodyPr/>
        <a:lstStyle/>
        <a:p>
          <a:endParaRPr lang="pt-BR"/>
        </a:p>
      </dgm:t>
    </dgm:pt>
    <dgm:pt modelId="{9A270EA4-EBB2-4EB8-A12F-556B0A8CBCDC}" type="sibTrans" cxnId="{A7129DA6-79E4-4AC7-8665-8F344FB78B02}">
      <dgm:prSet/>
      <dgm:spPr/>
      <dgm:t>
        <a:bodyPr/>
        <a:lstStyle/>
        <a:p>
          <a:endParaRPr lang="pt-BR"/>
        </a:p>
      </dgm:t>
    </dgm:pt>
    <dgm:pt modelId="{1A8F69A3-ACCE-4FB9-BFE6-D4E206589082}" type="pres">
      <dgm:prSet presAssocID="{4E6A2135-65B8-40C3-A466-4BA5CFFDBC13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DBFB0FCF-3729-49E2-BF9A-17D893B1E52F}" type="pres">
      <dgm:prSet presAssocID="{3419F061-B8FA-4B20-8ACF-760241B27A82}" presName="vertOne" presStyleCnt="0"/>
      <dgm:spPr/>
    </dgm:pt>
    <dgm:pt modelId="{23AFB402-23BB-4512-A7A9-563734EACDEA}" type="pres">
      <dgm:prSet presAssocID="{3419F061-B8FA-4B20-8ACF-760241B27A82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6F184091-D054-40BB-9B7D-303BA5B9A0B8}" type="pres">
      <dgm:prSet presAssocID="{3419F061-B8FA-4B20-8ACF-760241B27A82}" presName="parTransOne" presStyleCnt="0"/>
      <dgm:spPr/>
    </dgm:pt>
    <dgm:pt modelId="{97E4F1E5-05F3-4605-A739-BD0DFFAA65BA}" type="pres">
      <dgm:prSet presAssocID="{3419F061-B8FA-4B20-8ACF-760241B27A82}" presName="horzOne" presStyleCnt="0"/>
      <dgm:spPr/>
    </dgm:pt>
    <dgm:pt modelId="{714B4012-197B-4DFA-8467-7A96B0DB3BFE}" type="pres">
      <dgm:prSet presAssocID="{BAA7DD5C-6E1D-456E-BCFB-6AA7F8990953}" presName="vertTwo" presStyleCnt="0"/>
      <dgm:spPr/>
    </dgm:pt>
    <dgm:pt modelId="{22D6128C-C56C-4CFD-A326-1386E69909D5}" type="pres">
      <dgm:prSet presAssocID="{BAA7DD5C-6E1D-456E-BCFB-6AA7F8990953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7F20D74E-0D4C-4125-87FF-AB22FE35D3FC}" type="pres">
      <dgm:prSet presAssocID="{BAA7DD5C-6E1D-456E-BCFB-6AA7F8990953}" presName="parTransTwo" presStyleCnt="0"/>
      <dgm:spPr/>
    </dgm:pt>
    <dgm:pt modelId="{C27B3518-B907-407D-89C0-66943162ACF1}" type="pres">
      <dgm:prSet presAssocID="{BAA7DD5C-6E1D-456E-BCFB-6AA7F8990953}" presName="horzTwo" presStyleCnt="0"/>
      <dgm:spPr/>
    </dgm:pt>
    <dgm:pt modelId="{FCADACD8-FEAC-4918-AFF4-016573396959}" type="pres">
      <dgm:prSet presAssocID="{F622E194-B112-4DDF-B33E-86F750F7D6E1}" presName="vertThree" presStyleCnt="0"/>
      <dgm:spPr/>
    </dgm:pt>
    <dgm:pt modelId="{C60B906B-88DD-4981-8EE1-D8AEA6127181}" type="pres">
      <dgm:prSet presAssocID="{F622E194-B112-4DDF-B33E-86F750F7D6E1}" presName="txThre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F4A9B480-D9C5-4B9A-B7D3-883FF21668F6}" type="pres">
      <dgm:prSet presAssocID="{F622E194-B112-4DDF-B33E-86F750F7D6E1}" presName="horzThree" presStyleCnt="0"/>
      <dgm:spPr/>
    </dgm:pt>
    <dgm:pt modelId="{0A3CBF01-13A9-49E3-A387-DE304F81453C}" type="pres">
      <dgm:prSet presAssocID="{E38B603D-7E45-421C-8BE0-8BC10E090A2D}" presName="sibSpaceThree" presStyleCnt="0"/>
      <dgm:spPr/>
    </dgm:pt>
    <dgm:pt modelId="{4A5434C3-5CEB-441A-9F70-D5C0B5DDB43B}" type="pres">
      <dgm:prSet presAssocID="{EA0C815B-B543-48D7-AF61-AAF38BD64B95}" presName="vertThree" presStyleCnt="0"/>
      <dgm:spPr/>
    </dgm:pt>
    <dgm:pt modelId="{146FCC65-E0FB-49DB-84B2-1D2516122B7B}" type="pres">
      <dgm:prSet presAssocID="{EA0C815B-B543-48D7-AF61-AAF38BD64B95}" presName="txThre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B4754718-804A-4ADF-9BEE-FFCCFE69F9BB}" type="pres">
      <dgm:prSet presAssocID="{EA0C815B-B543-48D7-AF61-AAF38BD64B95}" presName="horzThree" presStyleCnt="0"/>
      <dgm:spPr/>
    </dgm:pt>
    <dgm:pt modelId="{E3779B98-6E91-46EF-9B91-63B6B021B4CE}" type="pres">
      <dgm:prSet presAssocID="{FCDD7DFE-D12B-445E-A1E8-67104E4B7D47}" presName="sibSpaceTwo" presStyleCnt="0"/>
      <dgm:spPr/>
    </dgm:pt>
    <dgm:pt modelId="{1031FE8C-F9EF-4C41-B216-048DE4ED71C7}" type="pres">
      <dgm:prSet presAssocID="{545E0041-10A9-44CB-8AEF-88AE9095EE72}" presName="vertTwo" presStyleCnt="0"/>
      <dgm:spPr/>
    </dgm:pt>
    <dgm:pt modelId="{31604B43-44BA-4A1C-A1D2-FA9F7B4AACC9}" type="pres">
      <dgm:prSet presAssocID="{545E0041-10A9-44CB-8AEF-88AE9095EE72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4DD669A2-1258-461E-A42E-002F3BC0DBC1}" type="pres">
      <dgm:prSet presAssocID="{545E0041-10A9-44CB-8AEF-88AE9095EE72}" presName="parTransTwo" presStyleCnt="0"/>
      <dgm:spPr/>
    </dgm:pt>
    <dgm:pt modelId="{17486384-D1CD-476A-AF02-880E56B96D56}" type="pres">
      <dgm:prSet presAssocID="{545E0041-10A9-44CB-8AEF-88AE9095EE72}" presName="horzTwo" presStyleCnt="0"/>
      <dgm:spPr/>
    </dgm:pt>
    <dgm:pt modelId="{74813727-F8CD-4556-8F58-D121C394E016}" type="pres">
      <dgm:prSet presAssocID="{1DE82DF7-F31F-4960-8A3A-F8A06976E556}" presName="vertThree" presStyleCnt="0"/>
      <dgm:spPr/>
    </dgm:pt>
    <dgm:pt modelId="{A62BA1CE-93D4-405B-8365-531177789853}" type="pres">
      <dgm:prSet presAssocID="{1DE82DF7-F31F-4960-8A3A-F8A06976E556}" presName="txThre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3745A526-3B62-4A2F-ACBB-AAE9F3C28F99}" type="pres">
      <dgm:prSet presAssocID="{1DE82DF7-F31F-4960-8A3A-F8A06976E556}" presName="horzThree" presStyleCnt="0"/>
      <dgm:spPr/>
    </dgm:pt>
  </dgm:ptLst>
  <dgm:cxnLst>
    <dgm:cxn modelId="{02B660FB-2E67-48BC-9F7E-BD75C967F368}" srcId="{3419F061-B8FA-4B20-8ACF-760241B27A82}" destId="{545E0041-10A9-44CB-8AEF-88AE9095EE72}" srcOrd="1" destOrd="0" parTransId="{1DB8F4B8-2E1B-48F0-AAAB-FB43C3B26E3B}" sibTransId="{F54F17A4-7E01-4596-82A0-8A2BE06B9177}"/>
    <dgm:cxn modelId="{E0B5F85D-5ACB-4457-8AA4-1CA402E4963B}" srcId="{4E6A2135-65B8-40C3-A466-4BA5CFFDBC13}" destId="{3419F061-B8FA-4B20-8ACF-760241B27A82}" srcOrd="0" destOrd="0" parTransId="{87121717-DB05-42F2-9DC5-ED645AA5DC39}" sibTransId="{52F495DE-E4F2-4CA1-93B1-77A9288027A9}"/>
    <dgm:cxn modelId="{FE266970-B170-4390-983F-7A147E2382FF}" type="presOf" srcId="{3419F061-B8FA-4B20-8ACF-760241B27A82}" destId="{23AFB402-23BB-4512-A7A9-563734EACDEA}" srcOrd="0" destOrd="0" presId="urn:microsoft.com/office/officeart/2005/8/layout/hierarchy4"/>
    <dgm:cxn modelId="{B8A40310-8695-450D-87CD-90BA540529C9}" srcId="{3419F061-B8FA-4B20-8ACF-760241B27A82}" destId="{BAA7DD5C-6E1D-456E-BCFB-6AA7F8990953}" srcOrd="0" destOrd="0" parTransId="{FA2419DC-CCD8-4B16-A261-E492A72C5BF4}" sibTransId="{FCDD7DFE-D12B-445E-A1E8-67104E4B7D47}"/>
    <dgm:cxn modelId="{BCDAF8A7-3F9E-4B80-8A46-535D348E7303}" type="presOf" srcId="{F622E194-B112-4DDF-B33E-86F750F7D6E1}" destId="{C60B906B-88DD-4981-8EE1-D8AEA6127181}" srcOrd="0" destOrd="0" presId="urn:microsoft.com/office/officeart/2005/8/layout/hierarchy4"/>
    <dgm:cxn modelId="{87F31B21-5F24-4703-96BA-65D474245B79}" type="presOf" srcId="{BAA7DD5C-6E1D-456E-BCFB-6AA7F8990953}" destId="{22D6128C-C56C-4CFD-A326-1386E69909D5}" srcOrd="0" destOrd="0" presId="urn:microsoft.com/office/officeart/2005/8/layout/hierarchy4"/>
    <dgm:cxn modelId="{D5D85DCF-EBDC-480E-BC3F-875925CC7F70}" type="presOf" srcId="{EA0C815B-B543-48D7-AF61-AAF38BD64B95}" destId="{146FCC65-E0FB-49DB-84B2-1D2516122B7B}" srcOrd="0" destOrd="0" presId="urn:microsoft.com/office/officeart/2005/8/layout/hierarchy4"/>
    <dgm:cxn modelId="{EF74A069-DFE2-4F58-8EB1-02A11F81D5FB}" type="presOf" srcId="{545E0041-10A9-44CB-8AEF-88AE9095EE72}" destId="{31604B43-44BA-4A1C-A1D2-FA9F7B4AACC9}" srcOrd="0" destOrd="0" presId="urn:microsoft.com/office/officeart/2005/8/layout/hierarchy4"/>
    <dgm:cxn modelId="{B82316F3-7086-4A97-9A1D-55D0926ED1B8}" type="presOf" srcId="{1DE82DF7-F31F-4960-8A3A-F8A06976E556}" destId="{A62BA1CE-93D4-405B-8365-531177789853}" srcOrd="0" destOrd="0" presId="urn:microsoft.com/office/officeart/2005/8/layout/hierarchy4"/>
    <dgm:cxn modelId="{1780F3E2-511E-446B-B0A4-3CA7843188CE}" srcId="{BAA7DD5C-6E1D-456E-BCFB-6AA7F8990953}" destId="{F622E194-B112-4DDF-B33E-86F750F7D6E1}" srcOrd="0" destOrd="0" parTransId="{F05EF834-A035-49C9-94F1-931A1CB11157}" sibTransId="{E38B603D-7E45-421C-8BE0-8BC10E090A2D}"/>
    <dgm:cxn modelId="{A7129DA6-79E4-4AC7-8665-8F344FB78B02}" srcId="{545E0041-10A9-44CB-8AEF-88AE9095EE72}" destId="{1DE82DF7-F31F-4960-8A3A-F8A06976E556}" srcOrd="0" destOrd="0" parTransId="{B2B89FE4-09BB-4EB1-A754-21C7CC33305F}" sibTransId="{9A270EA4-EBB2-4EB8-A12F-556B0A8CBCDC}"/>
    <dgm:cxn modelId="{C5890615-1054-4EF2-B40B-58AAE8846975}" type="presOf" srcId="{4E6A2135-65B8-40C3-A466-4BA5CFFDBC13}" destId="{1A8F69A3-ACCE-4FB9-BFE6-D4E206589082}" srcOrd="0" destOrd="0" presId="urn:microsoft.com/office/officeart/2005/8/layout/hierarchy4"/>
    <dgm:cxn modelId="{4138F72C-D01E-40AC-9ED8-AF403A611C9F}" srcId="{BAA7DD5C-6E1D-456E-BCFB-6AA7F8990953}" destId="{EA0C815B-B543-48D7-AF61-AAF38BD64B95}" srcOrd="1" destOrd="0" parTransId="{65607F69-9CAE-49B5-A059-C0FCA30448A3}" sibTransId="{C7785AEC-4541-4F56-BC9F-A30E1E2DAA5B}"/>
    <dgm:cxn modelId="{E4758499-85CD-4EB6-BEA7-C4E7618B1096}" type="presParOf" srcId="{1A8F69A3-ACCE-4FB9-BFE6-D4E206589082}" destId="{DBFB0FCF-3729-49E2-BF9A-17D893B1E52F}" srcOrd="0" destOrd="0" presId="urn:microsoft.com/office/officeart/2005/8/layout/hierarchy4"/>
    <dgm:cxn modelId="{2620B300-67E7-443D-8E59-330B33649113}" type="presParOf" srcId="{DBFB0FCF-3729-49E2-BF9A-17D893B1E52F}" destId="{23AFB402-23BB-4512-A7A9-563734EACDEA}" srcOrd="0" destOrd="0" presId="urn:microsoft.com/office/officeart/2005/8/layout/hierarchy4"/>
    <dgm:cxn modelId="{349DE781-B002-47C2-8B15-51D3CF2D91B0}" type="presParOf" srcId="{DBFB0FCF-3729-49E2-BF9A-17D893B1E52F}" destId="{6F184091-D054-40BB-9B7D-303BA5B9A0B8}" srcOrd="1" destOrd="0" presId="urn:microsoft.com/office/officeart/2005/8/layout/hierarchy4"/>
    <dgm:cxn modelId="{04F766E0-6B26-4373-B1F1-B090F8C891A3}" type="presParOf" srcId="{DBFB0FCF-3729-49E2-BF9A-17D893B1E52F}" destId="{97E4F1E5-05F3-4605-A739-BD0DFFAA65BA}" srcOrd="2" destOrd="0" presId="urn:microsoft.com/office/officeart/2005/8/layout/hierarchy4"/>
    <dgm:cxn modelId="{5F4D44D7-4081-4AD9-AFCB-9E4CADB3A461}" type="presParOf" srcId="{97E4F1E5-05F3-4605-A739-BD0DFFAA65BA}" destId="{714B4012-197B-4DFA-8467-7A96B0DB3BFE}" srcOrd="0" destOrd="0" presId="urn:microsoft.com/office/officeart/2005/8/layout/hierarchy4"/>
    <dgm:cxn modelId="{158D909C-B85E-4D54-ABCA-67ADC62A36B6}" type="presParOf" srcId="{714B4012-197B-4DFA-8467-7A96B0DB3BFE}" destId="{22D6128C-C56C-4CFD-A326-1386E69909D5}" srcOrd="0" destOrd="0" presId="urn:microsoft.com/office/officeart/2005/8/layout/hierarchy4"/>
    <dgm:cxn modelId="{02897B7E-2619-4AE9-9917-7CC02BCD410F}" type="presParOf" srcId="{714B4012-197B-4DFA-8467-7A96B0DB3BFE}" destId="{7F20D74E-0D4C-4125-87FF-AB22FE35D3FC}" srcOrd="1" destOrd="0" presId="urn:microsoft.com/office/officeart/2005/8/layout/hierarchy4"/>
    <dgm:cxn modelId="{D5290E86-B6BF-4F0F-A1BE-04CF4104D35D}" type="presParOf" srcId="{714B4012-197B-4DFA-8467-7A96B0DB3BFE}" destId="{C27B3518-B907-407D-89C0-66943162ACF1}" srcOrd="2" destOrd="0" presId="urn:microsoft.com/office/officeart/2005/8/layout/hierarchy4"/>
    <dgm:cxn modelId="{57399694-BF3A-4F70-ABE3-D1C39213B94E}" type="presParOf" srcId="{C27B3518-B907-407D-89C0-66943162ACF1}" destId="{FCADACD8-FEAC-4918-AFF4-016573396959}" srcOrd="0" destOrd="0" presId="urn:microsoft.com/office/officeart/2005/8/layout/hierarchy4"/>
    <dgm:cxn modelId="{62235E2F-9826-416F-ACE0-92F47E1F7913}" type="presParOf" srcId="{FCADACD8-FEAC-4918-AFF4-016573396959}" destId="{C60B906B-88DD-4981-8EE1-D8AEA6127181}" srcOrd="0" destOrd="0" presId="urn:microsoft.com/office/officeart/2005/8/layout/hierarchy4"/>
    <dgm:cxn modelId="{E1880A13-1AFF-48F4-899B-F62124249945}" type="presParOf" srcId="{FCADACD8-FEAC-4918-AFF4-016573396959}" destId="{F4A9B480-D9C5-4B9A-B7D3-883FF21668F6}" srcOrd="1" destOrd="0" presId="urn:microsoft.com/office/officeart/2005/8/layout/hierarchy4"/>
    <dgm:cxn modelId="{2EE77863-201A-44B2-AF77-A31C8C5F7219}" type="presParOf" srcId="{C27B3518-B907-407D-89C0-66943162ACF1}" destId="{0A3CBF01-13A9-49E3-A387-DE304F81453C}" srcOrd="1" destOrd="0" presId="urn:microsoft.com/office/officeart/2005/8/layout/hierarchy4"/>
    <dgm:cxn modelId="{D2B2719F-0382-4C24-AF8D-D7A768A3723D}" type="presParOf" srcId="{C27B3518-B907-407D-89C0-66943162ACF1}" destId="{4A5434C3-5CEB-441A-9F70-D5C0B5DDB43B}" srcOrd="2" destOrd="0" presId="urn:microsoft.com/office/officeart/2005/8/layout/hierarchy4"/>
    <dgm:cxn modelId="{C77736CB-79CA-444B-ACEF-0E6910AEFF91}" type="presParOf" srcId="{4A5434C3-5CEB-441A-9F70-D5C0B5DDB43B}" destId="{146FCC65-E0FB-49DB-84B2-1D2516122B7B}" srcOrd="0" destOrd="0" presId="urn:microsoft.com/office/officeart/2005/8/layout/hierarchy4"/>
    <dgm:cxn modelId="{11502964-AC2B-4906-ADF9-AE04D4684C8A}" type="presParOf" srcId="{4A5434C3-5CEB-441A-9F70-D5C0B5DDB43B}" destId="{B4754718-804A-4ADF-9BEE-FFCCFE69F9BB}" srcOrd="1" destOrd="0" presId="urn:microsoft.com/office/officeart/2005/8/layout/hierarchy4"/>
    <dgm:cxn modelId="{4160E3F6-F722-47F3-A099-C11B2A62F4CC}" type="presParOf" srcId="{97E4F1E5-05F3-4605-A739-BD0DFFAA65BA}" destId="{E3779B98-6E91-46EF-9B91-63B6B021B4CE}" srcOrd="1" destOrd="0" presId="urn:microsoft.com/office/officeart/2005/8/layout/hierarchy4"/>
    <dgm:cxn modelId="{7ED132C5-6122-4954-9C04-B7CAA45025EF}" type="presParOf" srcId="{97E4F1E5-05F3-4605-A739-BD0DFFAA65BA}" destId="{1031FE8C-F9EF-4C41-B216-048DE4ED71C7}" srcOrd="2" destOrd="0" presId="urn:microsoft.com/office/officeart/2005/8/layout/hierarchy4"/>
    <dgm:cxn modelId="{D0C83F0A-C294-4190-A152-CA4B29261733}" type="presParOf" srcId="{1031FE8C-F9EF-4C41-B216-048DE4ED71C7}" destId="{31604B43-44BA-4A1C-A1D2-FA9F7B4AACC9}" srcOrd="0" destOrd="0" presId="urn:microsoft.com/office/officeart/2005/8/layout/hierarchy4"/>
    <dgm:cxn modelId="{81B320BE-711A-4890-968F-AA7F35F1218C}" type="presParOf" srcId="{1031FE8C-F9EF-4C41-B216-048DE4ED71C7}" destId="{4DD669A2-1258-461E-A42E-002F3BC0DBC1}" srcOrd="1" destOrd="0" presId="urn:microsoft.com/office/officeart/2005/8/layout/hierarchy4"/>
    <dgm:cxn modelId="{B9A13641-AB10-4CE3-B3A0-42AC7F30C974}" type="presParOf" srcId="{1031FE8C-F9EF-4C41-B216-048DE4ED71C7}" destId="{17486384-D1CD-476A-AF02-880E56B96D56}" srcOrd="2" destOrd="0" presId="urn:microsoft.com/office/officeart/2005/8/layout/hierarchy4"/>
    <dgm:cxn modelId="{8C385ED1-6954-45D5-9857-FDB6B96542E7}" type="presParOf" srcId="{17486384-D1CD-476A-AF02-880E56B96D56}" destId="{74813727-F8CD-4556-8F58-D121C394E016}" srcOrd="0" destOrd="0" presId="urn:microsoft.com/office/officeart/2005/8/layout/hierarchy4"/>
    <dgm:cxn modelId="{2A09BA59-BD0A-41D4-9082-20B20268DBD1}" type="presParOf" srcId="{74813727-F8CD-4556-8F58-D121C394E016}" destId="{A62BA1CE-93D4-405B-8365-531177789853}" srcOrd="0" destOrd="0" presId="urn:microsoft.com/office/officeart/2005/8/layout/hierarchy4"/>
    <dgm:cxn modelId="{3CFE8B44-16B1-4B54-B86F-9A6625B87B27}" type="presParOf" srcId="{74813727-F8CD-4556-8F58-D121C394E016}" destId="{3745A526-3B62-4A2F-ACBB-AAE9F3C28F99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AF60DAC-3C52-45F4-A047-CCCAD0AA8A99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AC82F0FD-1B79-42A7-8A1E-537779374D93}">
      <dgm:prSet phldrT="[Texto]"/>
      <dgm:spPr/>
      <dgm:t>
        <a:bodyPr/>
        <a:lstStyle/>
        <a:p>
          <a:r>
            <a:rPr lang="pt-BR" dirty="0" smtClean="0"/>
            <a:t>Fatores de Resistência Pessoal dos Pacientes</a:t>
          </a:r>
          <a:endParaRPr lang="pt-BR" dirty="0"/>
        </a:p>
      </dgm:t>
    </dgm:pt>
    <dgm:pt modelId="{88580808-B176-4360-A582-8C3F3E4EC11D}" type="parTrans" cxnId="{A36A71F1-6828-4962-8D8D-FFA66499AAB5}">
      <dgm:prSet/>
      <dgm:spPr/>
      <dgm:t>
        <a:bodyPr/>
        <a:lstStyle/>
        <a:p>
          <a:endParaRPr lang="pt-BR"/>
        </a:p>
      </dgm:t>
    </dgm:pt>
    <dgm:pt modelId="{F964D467-8A3A-4912-90A7-92E9FBC353BF}" type="sibTrans" cxnId="{A36A71F1-6828-4962-8D8D-FFA66499AAB5}">
      <dgm:prSet/>
      <dgm:spPr/>
      <dgm:t>
        <a:bodyPr/>
        <a:lstStyle/>
        <a:p>
          <a:endParaRPr lang="pt-BR"/>
        </a:p>
      </dgm:t>
    </dgm:pt>
    <dgm:pt modelId="{6001D402-9E77-45C3-9B8F-48197C629302}">
      <dgm:prSet phldrT="[Texto]"/>
      <dgm:spPr/>
      <dgm:t>
        <a:bodyPr/>
        <a:lstStyle/>
        <a:p>
          <a:r>
            <a:rPr lang="pt-BR" dirty="0" smtClean="0"/>
            <a:t>Recusa do Paciente</a:t>
          </a:r>
          <a:endParaRPr lang="pt-BR" dirty="0"/>
        </a:p>
      </dgm:t>
    </dgm:pt>
    <dgm:pt modelId="{0542E4CB-B4BB-489C-B24B-925BA6D01CD8}" type="parTrans" cxnId="{D199DB2C-0154-4B67-AF2C-73E356549F1C}">
      <dgm:prSet/>
      <dgm:spPr/>
      <dgm:t>
        <a:bodyPr/>
        <a:lstStyle/>
        <a:p>
          <a:endParaRPr lang="pt-BR"/>
        </a:p>
      </dgm:t>
    </dgm:pt>
    <dgm:pt modelId="{326DB848-B032-4FEF-AE61-5E372FAB46EB}" type="sibTrans" cxnId="{D199DB2C-0154-4B67-AF2C-73E356549F1C}">
      <dgm:prSet/>
      <dgm:spPr/>
      <dgm:t>
        <a:bodyPr/>
        <a:lstStyle/>
        <a:p>
          <a:endParaRPr lang="pt-BR"/>
        </a:p>
      </dgm:t>
    </dgm:pt>
    <dgm:pt modelId="{0AA80A82-3279-4F22-8833-CDCA11BB617A}">
      <dgm:prSet phldrT="[Texto]"/>
      <dgm:spPr/>
      <dgm:t>
        <a:bodyPr/>
        <a:lstStyle/>
        <a:p>
          <a:r>
            <a:rPr lang="pt-BR" dirty="0" smtClean="0"/>
            <a:t>Indisposição da vontade do paciente</a:t>
          </a:r>
          <a:endParaRPr lang="pt-BR" dirty="0"/>
        </a:p>
      </dgm:t>
    </dgm:pt>
    <dgm:pt modelId="{413A0019-880C-4090-ABA4-905A1DCA5E3E}" type="parTrans" cxnId="{1E7F009A-9930-4245-A08C-19E13E833993}">
      <dgm:prSet/>
      <dgm:spPr/>
      <dgm:t>
        <a:bodyPr/>
        <a:lstStyle/>
        <a:p>
          <a:endParaRPr lang="pt-BR"/>
        </a:p>
      </dgm:t>
    </dgm:pt>
    <dgm:pt modelId="{F2136798-0468-4846-80EB-CA4FD26CA575}" type="sibTrans" cxnId="{1E7F009A-9930-4245-A08C-19E13E833993}">
      <dgm:prSet/>
      <dgm:spPr/>
      <dgm:t>
        <a:bodyPr/>
        <a:lstStyle/>
        <a:p>
          <a:endParaRPr lang="pt-BR"/>
        </a:p>
      </dgm:t>
    </dgm:pt>
    <dgm:pt modelId="{150CC183-94D0-4D90-9535-E3E5F948E213}">
      <dgm:prSet phldrT="[Texto]"/>
      <dgm:spPr/>
      <dgm:t>
        <a:bodyPr/>
        <a:lstStyle/>
        <a:p>
          <a:r>
            <a:rPr lang="pt-BR" dirty="0" smtClean="0"/>
            <a:t>Alvo Clínico</a:t>
          </a:r>
          <a:endParaRPr lang="pt-BR" dirty="0"/>
        </a:p>
      </dgm:t>
    </dgm:pt>
    <dgm:pt modelId="{8C35F720-2B40-4ECE-AA07-713B75B48152}" type="parTrans" cxnId="{56B9BCBF-278C-4AEA-92F1-4010F5DA0E7E}">
      <dgm:prSet/>
      <dgm:spPr/>
      <dgm:t>
        <a:bodyPr/>
        <a:lstStyle/>
        <a:p>
          <a:endParaRPr lang="pt-BR"/>
        </a:p>
      </dgm:t>
    </dgm:pt>
    <dgm:pt modelId="{6222DB4B-94BC-4E10-A3DD-34F6D2330CC2}" type="sibTrans" cxnId="{56B9BCBF-278C-4AEA-92F1-4010F5DA0E7E}">
      <dgm:prSet/>
      <dgm:spPr/>
      <dgm:t>
        <a:bodyPr/>
        <a:lstStyle/>
        <a:p>
          <a:endParaRPr lang="pt-BR"/>
        </a:p>
      </dgm:t>
    </dgm:pt>
    <dgm:pt modelId="{A51DCBE7-C8D2-44CC-B1C4-B79567164379}">
      <dgm:prSet phldrT="[Texto]"/>
      <dgm:spPr/>
      <dgm:t>
        <a:bodyPr/>
        <a:lstStyle/>
        <a:p>
          <a:r>
            <a:rPr lang="pt-BR" dirty="0" smtClean="0"/>
            <a:t>Descobrir lembranças patogênicas</a:t>
          </a:r>
          <a:endParaRPr lang="pt-BR" dirty="0"/>
        </a:p>
      </dgm:t>
    </dgm:pt>
    <dgm:pt modelId="{DA1D64B6-774B-4329-A639-CAC71A13D272}" type="parTrans" cxnId="{17392081-5EFB-43E1-8479-8D0C991E8ED4}">
      <dgm:prSet/>
      <dgm:spPr/>
      <dgm:t>
        <a:bodyPr/>
        <a:lstStyle/>
        <a:p>
          <a:endParaRPr lang="pt-BR"/>
        </a:p>
      </dgm:t>
    </dgm:pt>
    <dgm:pt modelId="{DBD22F6C-A1DA-402A-A439-4E60329203DF}" type="sibTrans" cxnId="{17392081-5EFB-43E1-8479-8D0C991E8ED4}">
      <dgm:prSet/>
      <dgm:spPr/>
      <dgm:t>
        <a:bodyPr/>
        <a:lstStyle/>
        <a:p>
          <a:endParaRPr lang="pt-BR"/>
        </a:p>
      </dgm:t>
    </dgm:pt>
    <dgm:pt modelId="{61AB9C3D-85BE-489C-B0FA-27549DE27D6A}">
      <dgm:prSet phldrT="[Texto]"/>
      <dgm:spPr/>
      <dgm:t>
        <a:bodyPr/>
        <a:lstStyle/>
        <a:p>
          <a:r>
            <a:rPr lang="pt-BR" dirty="0" smtClean="0"/>
            <a:t>Retirar sintomas</a:t>
          </a:r>
          <a:endParaRPr lang="pt-BR" dirty="0"/>
        </a:p>
      </dgm:t>
    </dgm:pt>
    <dgm:pt modelId="{A5340D03-73FC-4F96-BAAE-CBE96A27E99B}" type="parTrans" cxnId="{0C35AD04-8E7C-455F-A6E5-6E12A582A9BA}">
      <dgm:prSet/>
      <dgm:spPr/>
      <dgm:t>
        <a:bodyPr/>
        <a:lstStyle/>
        <a:p>
          <a:endParaRPr lang="pt-BR"/>
        </a:p>
      </dgm:t>
    </dgm:pt>
    <dgm:pt modelId="{F56DDDA7-FC13-4AAE-B273-52049FFFBD65}" type="sibTrans" cxnId="{0C35AD04-8E7C-455F-A6E5-6E12A582A9BA}">
      <dgm:prSet/>
      <dgm:spPr/>
      <dgm:t>
        <a:bodyPr/>
        <a:lstStyle/>
        <a:p>
          <a:endParaRPr lang="pt-BR"/>
        </a:p>
      </dgm:t>
    </dgm:pt>
    <dgm:pt modelId="{B496F0C8-44F7-4B09-9782-8030663BD29E}">
      <dgm:prSet phldrT="[Texto]"/>
      <dgm:spPr/>
      <dgm:t>
        <a:bodyPr/>
        <a:lstStyle/>
        <a:p>
          <a:r>
            <a:rPr lang="pt-BR" dirty="0" smtClean="0"/>
            <a:t>Entrevista Clínica com o Paciente</a:t>
          </a:r>
          <a:endParaRPr lang="pt-BR" dirty="0"/>
        </a:p>
      </dgm:t>
    </dgm:pt>
    <dgm:pt modelId="{279B9490-6BB4-4AA2-A8AF-976FAA24F842}" type="parTrans" cxnId="{9E10E360-1284-48F5-9476-66171A9F5A3D}">
      <dgm:prSet/>
      <dgm:spPr/>
      <dgm:t>
        <a:bodyPr/>
        <a:lstStyle/>
        <a:p>
          <a:endParaRPr lang="pt-BR"/>
        </a:p>
      </dgm:t>
    </dgm:pt>
    <dgm:pt modelId="{F38A1639-893A-4565-A90D-69A16B21CF43}" type="sibTrans" cxnId="{9E10E360-1284-48F5-9476-66171A9F5A3D}">
      <dgm:prSet/>
      <dgm:spPr/>
      <dgm:t>
        <a:bodyPr/>
        <a:lstStyle/>
        <a:p>
          <a:endParaRPr lang="pt-BR"/>
        </a:p>
      </dgm:t>
    </dgm:pt>
    <dgm:pt modelId="{104B9E57-2AB5-408A-B27F-6201A5788D72}">
      <dgm:prSet phldrT="[Texto]"/>
      <dgm:spPr/>
      <dgm:t>
        <a:bodyPr/>
        <a:lstStyle/>
        <a:p>
          <a:r>
            <a:rPr lang="pt-BR" dirty="0" smtClean="0"/>
            <a:t>Total ignorância da doença</a:t>
          </a:r>
          <a:endParaRPr lang="pt-BR" dirty="0"/>
        </a:p>
      </dgm:t>
    </dgm:pt>
    <dgm:pt modelId="{4ADD4D91-23F4-40C8-ADC4-2451CAF838D1}" type="parTrans" cxnId="{2C652794-F6EB-41D6-ACCA-EE4D5066F646}">
      <dgm:prSet/>
      <dgm:spPr/>
      <dgm:t>
        <a:bodyPr/>
        <a:lstStyle/>
        <a:p>
          <a:endParaRPr lang="pt-BR"/>
        </a:p>
      </dgm:t>
    </dgm:pt>
    <dgm:pt modelId="{DD12509D-28C7-4AFB-B7C4-FCE0CF657FA0}" type="sibTrans" cxnId="{2C652794-F6EB-41D6-ACCA-EE4D5066F646}">
      <dgm:prSet/>
      <dgm:spPr/>
      <dgm:t>
        <a:bodyPr/>
        <a:lstStyle/>
        <a:p>
          <a:endParaRPr lang="pt-BR"/>
        </a:p>
      </dgm:t>
    </dgm:pt>
    <dgm:pt modelId="{4D200127-BFBA-4C6E-AB14-23228A0CF03E}">
      <dgm:prSet phldrT="[Texto]"/>
      <dgm:spPr/>
      <dgm:t>
        <a:bodyPr/>
        <a:lstStyle/>
        <a:p>
          <a:r>
            <a:rPr lang="pt-BR" dirty="0" smtClean="0"/>
            <a:t>Evidência de estados sonambúlicos presentes</a:t>
          </a:r>
          <a:endParaRPr lang="pt-BR" dirty="0"/>
        </a:p>
      </dgm:t>
    </dgm:pt>
    <dgm:pt modelId="{1519E5C9-EE6C-4F7A-BA4B-80E1A878A2C6}" type="parTrans" cxnId="{7E44C5C7-F9A8-4A08-A5A6-C58F46F9171D}">
      <dgm:prSet/>
      <dgm:spPr/>
      <dgm:t>
        <a:bodyPr/>
        <a:lstStyle/>
        <a:p>
          <a:endParaRPr lang="pt-BR"/>
        </a:p>
      </dgm:t>
    </dgm:pt>
    <dgm:pt modelId="{B95E55DA-A8FE-4170-BF50-AB57E3283C04}" type="sibTrans" cxnId="{7E44C5C7-F9A8-4A08-A5A6-C58F46F9171D}">
      <dgm:prSet/>
      <dgm:spPr/>
      <dgm:t>
        <a:bodyPr/>
        <a:lstStyle/>
        <a:p>
          <a:endParaRPr lang="pt-BR"/>
        </a:p>
      </dgm:t>
    </dgm:pt>
    <dgm:pt modelId="{27497E57-E747-4A61-B174-1F3A481BD119}" type="pres">
      <dgm:prSet presAssocID="{DAF60DAC-3C52-45F4-A047-CCCAD0AA8A99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993652F7-17BA-4A7B-90E3-87DCF9B7508C}" type="pres">
      <dgm:prSet presAssocID="{AC82F0FD-1B79-42A7-8A1E-537779374D93}" presName="compNode" presStyleCnt="0"/>
      <dgm:spPr/>
    </dgm:pt>
    <dgm:pt modelId="{1044EACA-6166-4E31-A3D0-F411EF348D7E}" type="pres">
      <dgm:prSet presAssocID="{AC82F0FD-1B79-42A7-8A1E-537779374D93}" presName="aNode" presStyleLbl="bgShp" presStyleIdx="0" presStyleCnt="3"/>
      <dgm:spPr/>
      <dgm:t>
        <a:bodyPr/>
        <a:lstStyle/>
        <a:p>
          <a:endParaRPr lang="pt-BR"/>
        </a:p>
      </dgm:t>
    </dgm:pt>
    <dgm:pt modelId="{A72DBC2A-0325-498C-A6C1-75C0FAD55638}" type="pres">
      <dgm:prSet presAssocID="{AC82F0FD-1B79-42A7-8A1E-537779374D93}" presName="textNode" presStyleLbl="bgShp" presStyleIdx="0" presStyleCnt="3"/>
      <dgm:spPr/>
      <dgm:t>
        <a:bodyPr/>
        <a:lstStyle/>
        <a:p>
          <a:endParaRPr lang="pt-BR"/>
        </a:p>
      </dgm:t>
    </dgm:pt>
    <dgm:pt modelId="{F851CDB3-FB86-4385-9A56-D353593F0569}" type="pres">
      <dgm:prSet presAssocID="{AC82F0FD-1B79-42A7-8A1E-537779374D93}" presName="compChildNode" presStyleCnt="0"/>
      <dgm:spPr/>
    </dgm:pt>
    <dgm:pt modelId="{E59D3000-775E-4032-BB10-349E48108B08}" type="pres">
      <dgm:prSet presAssocID="{AC82F0FD-1B79-42A7-8A1E-537779374D93}" presName="theInnerList" presStyleCnt="0"/>
      <dgm:spPr/>
    </dgm:pt>
    <dgm:pt modelId="{CB7C2CC1-842D-4560-AA4D-24FE0798DBCB}" type="pres">
      <dgm:prSet presAssocID="{6001D402-9E77-45C3-9B8F-48197C629302}" presName="child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840873B-4D03-45C2-AB4E-54662B2BE407}" type="pres">
      <dgm:prSet presAssocID="{6001D402-9E77-45C3-9B8F-48197C629302}" presName="aSpace2" presStyleCnt="0"/>
      <dgm:spPr/>
    </dgm:pt>
    <dgm:pt modelId="{52DFEF07-BD7B-4989-9C2A-0D8ADE1C2D69}" type="pres">
      <dgm:prSet presAssocID="{0AA80A82-3279-4F22-8833-CDCA11BB617A}" presName="child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89EA816-C8AE-40D4-ACE6-299F4C97AE7B}" type="pres">
      <dgm:prSet presAssocID="{AC82F0FD-1B79-42A7-8A1E-537779374D93}" presName="aSpace" presStyleCnt="0"/>
      <dgm:spPr/>
    </dgm:pt>
    <dgm:pt modelId="{862C0C10-9B56-4F7F-AFA1-63A7F5C8DE42}" type="pres">
      <dgm:prSet presAssocID="{150CC183-94D0-4D90-9535-E3E5F948E213}" presName="compNode" presStyleCnt="0"/>
      <dgm:spPr/>
    </dgm:pt>
    <dgm:pt modelId="{2EC3DF57-907E-4088-8F26-5D772BF3606E}" type="pres">
      <dgm:prSet presAssocID="{150CC183-94D0-4D90-9535-E3E5F948E213}" presName="aNode" presStyleLbl="bgShp" presStyleIdx="1" presStyleCnt="3"/>
      <dgm:spPr/>
      <dgm:t>
        <a:bodyPr/>
        <a:lstStyle/>
        <a:p>
          <a:endParaRPr lang="pt-BR"/>
        </a:p>
      </dgm:t>
    </dgm:pt>
    <dgm:pt modelId="{EA2BFD79-0EDB-41DA-B969-0D4A34198863}" type="pres">
      <dgm:prSet presAssocID="{150CC183-94D0-4D90-9535-E3E5F948E213}" presName="textNode" presStyleLbl="bgShp" presStyleIdx="1" presStyleCnt="3"/>
      <dgm:spPr/>
      <dgm:t>
        <a:bodyPr/>
        <a:lstStyle/>
        <a:p>
          <a:endParaRPr lang="pt-BR"/>
        </a:p>
      </dgm:t>
    </dgm:pt>
    <dgm:pt modelId="{58CEB13F-4C71-42A0-BD0E-F9D4EB68D79E}" type="pres">
      <dgm:prSet presAssocID="{150CC183-94D0-4D90-9535-E3E5F948E213}" presName="compChildNode" presStyleCnt="0"/>
      <dgm:spPr/>
    </dgm:pt>
    <dgm:pt modelId="{B4553781-ADBD-44C6-B8C1-3F225CC49DEC}" type="pres">
      <dgm:prSet presAssocID="{150CC183-94D0-4D90-9535-E3E5F948E213}" presName="theInnerList" presStyleCnt="0"/>
      <dgm:spPr/>
    </dgm:pt>
    <dgm:pt modelId="{0B29F321-3C22-423D-ABCD-006BBC873920}" type="pres">
      <dgm:prSet presAssocID="{A51DCBE7-C8D2-44CC-B1C4-B79567164379}" presName="child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85C8DBC-316C-46FB-8586-22ACDF44DF2A}" type="pres">
      <dgm:prSet presAssocID="{A51DCBE7-C8D2-44CC-B1C4-B79567164379}" presName="aSpace2" presStyleCnt="0"/>
      <dgm:spPr/>
    </dgm:pt>
    <dgm:pt modelId="{E8077D3D-D8CE-4B8F-9DE4-AC503ABFF327}" type="pres">
      <dgm:prSet presAssocID="{61AB9C3D-85BE-489C-B0FA-27549DE27D6A}" presName="child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9CF0CD6-C34A-4918-BA27-E5592A7A1A23}" type="pres">
      <dgm:prSet presAssocID="{150CC183-94D0-4D90-9535-E3E5F948E213}" presName="aSpace" presStyleCnt="0"/>
      <dgm:spPr/>
    </dgm:pt>
    <dgm:pt modelId="{CFFB3EAF-9CCB-40AE-8F70-D3B17B7E37A7}" type="pres">
      <dgm:prSet presAssocID="{B496F0C8-44F7-4B09-9782-8030663BD29E}" presName="compNode" presStyleCnt="0"/>
      <dgm:spPr/>
    </dgm:pt>
    <dgm:pt modelId="{FC694C8E-C5DF-484D-BC07-7D60F2F8D46B}" type="pres">
      <dgm:prSet presAssocID="{B496F0C8-44F7-4B09-9782-8030663BD29E}" presName="aNode" presStyleLbl="bgShp" presStyleIdx="2" presStyleCnt="3"/>
      <dgm:spPr/>
      <dgm:t>
        <a:bodyPr/>
        <a:lstStyle/>
        <a:p>
          <a:endParaRPr lang="pt-BR"/>
        </a:p>
      </dgm:t>
    </dgm:pt>
    <dgm:pt modelId="{D619E350-C138-4B9E-BA29-CC3049B0BB72}" type="pres">
      <dgm:prSet presAssocID="{B496F0C8-44F7-4B09-9782-8030663BD29E}" presName="textNode" presStyleLbl="bgShp" presStyleIdx="2" presStyleCnt="3"/>
      <dgm:spPr/>
      <dgm:t>
        <a:bodyPr/>
        <a:lstStyle/>
        <a:p>
          <a:endParaRPr lang="pt-BR"/>
        </a:p>
      </dgm:t>
    </dgm:pt>
    <dgm:pt modelId="{6FEADDBE-5956-4394-8F29-FF849CB10050}" type="pres">
      <dgm:prSet presAssocID="{B496F0C8-44F7-4B09-9782-8030663BD29E}" presName="compChildNode" presStyleCnt="0"/>
      <dgm:spPr/>
    </dgm:pt>
    <dgm:pt modelId="{195F1F0C-5967-47CF-92DE-F49BEA7648CC}" type="pres">
      <dgm:prSet presAssocID="{B496F0C8-44F7-4B09-9782-8030663BD29E}" presName="theInnerList" presStyleCnt="0"/>
      <dgm:spPr/>
    </dgm:pt>
    <dgm:pt modelId="{F10B028A-897E-4E0C-AAEB-628A8853E1CF}" type="pres">
      <dgm:prSet presAssocID="{104B9E57-2AB5-408A-B27F-6201A5788D72}" presName="child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7A1C73F-03F4-4076-903E-75B1CB851566}" type="pres">
      <dgm:prSet presAssocID="{104B9E57-2AB5-408A-B27F-6201A5788D72}" presName="aSpace2" presStyleCnt="0"/>
      <dgm:spPr/>
    </dgm:pt>
    <dgm:pt modelId="{D64B0B4D-C812-48FF-AD48-DE2D57B3E84A}" type="pres">
      <dgm:prSet presAssocID="{4D200127-BFBA-4C6E-AB14-23228A0CF03E}" presName="child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1E7F009A-9930-4245-A08C-19E13E833993}" srcId="{AC82F0FD-1B79-42A7-8A1E-537779374D93}" destId="{0AA80A82-3279-4F22-8833-CDCA11BB617A}" srcOrd="1" destOrd="0" parTransId="{413A0019-880C-4090-ABA4-905A1DCA5E3E}" sibTransId="{F2136798-0468-4846-80EB-CA4FD26CA575}"/>
    <dgm:cxn modelId="{7F74433C-CE7B-400B-A4E5-228BE394CB49}" type="presOf" srcId="{150CC183-94D0-4D90-9535-E3E5F948E213}" destId="{EA2BFD79-0EDB-41DA-B969-0D4A34198863}" srcOrd="1" destOrd="0" presId="urn:microsoft.com/office/officeart/2005/8/layout/lProcess2"/>
    <dgm:cxn modelId="{E4ACCA9D-93C2-4CE7-8612-AE00B35899F0}" type="presOf" srcId="{104B9E57-2AB5-408A-B27F-6201A5788D72}" destId="{F10B028A-897E-4E0C-AAEB-628A8853E1CF}" srcOrd="0" destOrd="0" presId="urn:microsoft.com/office/officeart/2005/8/layout/lProcess2"/>
    <dgm:cxn modelId="{17BEE881-5310-4B58-82A8-F09A5FFE9423}" type="presOf" srcId="{B496F0C8-44F7-4B09-9782-8030663BD29E}" destId="{FC694C8E-C5DF-484D-BC07-7D60F2F8D46B}" srcOrd="0" destOrd="0" presId="urn:microsoft.com/office/officeart/2005/8/layout/lProcess2"/>
    <dgm:cxn modelId="{3EC1067B-FB3D-4F7A-99A3-0BFF68BF33B0}" type="presOf" srcId="{AC82F0FD-1B79-42A7-8A1E-537779374D93}" destId="{1044EACA-6166-4E31-A3D0-F411EF348D7E}" srcOrd="0" destOrd="0" presId="urn:microsoft.com/office/officeart/2005/8/layout/lProcess2"/>
    <dgm:cxn modelId="{913193C0-0550-458F-8EC2-4631233BDB6D}" type="presOf" srcId="{A51DCBE7-C8D2-44CC-B1C4-B79567164379}" destId="{0B29F321-3C22-423D-ABCD-006BBC873920}" srcOrd="0" destOrd="0" presId="urn:microsoft.com/office/officeart/2005/8/layout/lProcess2"/>
    <dgm:cxn modelId="{24DF301E-DDA5-4A6B-A311-7CB730CA9383}" type="presOf" srcId="{AC82F0FD-1B79-42A7-8A1E-537779374D93}" destId="{A72DBC2A-0325-498C-A6C1-75C0FAD55638}" srcOrd="1" destOrd="0" presId="urn:microsoft.com/office/officeart/2005/8/layout/lProcess2"/>
    <dgm:cxn modelId="{17392081-5EFB-43E1-8479-8D0C991E8ED4}" srcId="{150CC183-94D0-4D90-9535-E3E5F948E213}" destId="{A51DCBE7-C8D2-44CC-B1C4-B79567164379}" srcOrd="0" destOrd="0" parTransId="{DA1D64B6-774B-4329-A639-CAC71A13D272}" sibTransId="{DBD22F6C-A1DA-402A-A439-4E60329203DF}"/>
    <dgm:cxn modelId="{953B5418-9257-416D-B802-CEB4F64D296D}" type="presOf" srcId="{B496F0C8-44F7-4B09-9782-8030663BD29E}" destId="{D619E350-C138-4B9E-BA29-CC3049B0BB72}" srcOrd="1" destOrd="0" presId="urn:microsoft.com/office/officeart/2005/8/layout/lProcess2"/>
    <dgm:cxn modelId="{C57ECFC9-E43E-42C9-9408-D0F095A32DA7}" type="presOf" srcId="{61AB9C3D-85BE-489C-B0FA-27549DE27D6A}" destId="{E8077D3D-D8CE-4B8F-9DE4-AC503ABFF327}" srcOrd="0" destOrd="0" presId="urn:microsoft.com/office/officeart/2005/8/layout/lProcess2"/>
    <dgm:cxn modelId="{0C89DA82-D42E-4A21-BE9A-8F37A50CF4E5}" type="presOf" srcId="{150CC183-94D0-4D90-9535-E3E5F948E213}" destId="{2EC3DF57-907E-4088-8F26-5D772BF3606E}" srcOrd="0" destOrd="0" presId="urn:microsoft.com/office/officeart/2005/8/layout/lProcess2"/>
    <dgm:cxn modelId="{D199DB2C-0154-4B67-AF2C-73E356549F1C}" srcId="{AC82F0FD-1B79-42A7-8A1E-537779374D93}" destId="{6001D402-9E77-45C3-9B8F-48197C629302}" srcOrd="0" destOrd="0" parTransId="{0542E4CB-B4BB-489C-B24B-925BA6D01CD8}" sibTransId="{326DB848-B032-4FEF-AE61-5E372FAB46EB}"/>
    <dgm:cxn modelId="{A36A71F1-6828-4962-8D8D-FFA66499AAB5}" srcId="{DAF60DAC-3C52-45F4-A047-CCCAD0AA8A99}" destId="{AC82F0FD-1B79-42A7-8A1E-537779374D93}" srcOrd="0" destOrd="0" parTransId="{88580808-B176-4360-A582-8C3F3E4EC11D}" sibTransId="{F964D467-8A3A-4912-90A7-92E9FBC353BF}"/>
    <dgm:cxn modelId="{04EDF465-EA74-4936-95AB-7ADB3475F02E}" type="presOf" srcId="{4D200127-BFBA-4C6E-AB14-23228A0CF03E}" destId="{D64B0B4D-C812-48FF-AD48-DE2D57B3E84A}" srcOrd="0" destOrd="0" presId="urn:microsoft.com/office/officeart/2005/8/layout/lProcess2"/>
    <dgm:cxn modelId="{9E10E360-1284-48F5-9476-66171A9F5A3D}" srcId="{DAF60DAC-3C52-45F4-A047-CCCAD0AA8A99}" destId="{B496F0C8-44F7-4B09-9782-8030663BD29E}" srcOrd="2" destOrd="0" parTransId="{279B9490-6BB4-4AA2-A8AF-976FAA24F842}" sibTransId="{F38A1639-893A-4565-A90D-69A16B21CF43}"/>
    <dgm:cxn modelId="{56B9BCBF-278C-4AEA-92F1-4010F5DA0E7E}" srcId="{DAF60DAC-3C52-45F4-A047-CCCAD0AA8A99}" destId="{150CC183-94D0-4D90-9535-E3E5F948E213}" srcOrd="1" destOrd="0" parTransId="{8C35F720-2B40-4ECE-AA07-713B75B48152}" sibTransId="{6222DB4B-94BC-4E10-A3DD-34F6D2330CC2}"/>
    <dgm:cxn modelId="{09A03ED4-816B-40DC-A476-B3A808446BB8}" type="presOf" srcId="{DAF60DAC-3C52-45F4-A047-CCCAD0AA8A99}" destId="{27497E57-E747-4A61-B174-1F3A481BD119}" srcOrd="0" destOrd="0" presId="urn:microsoft.com/office/officeart/2005/8/layout/lProcess2"/>
    <dgm:cxn modelId="{4746BA06-65B8-47D9-B033-6EBEBB66DD8E}" type="presOf" srcId="{0AA80A82-3279-4F22-8833-CDCA11BB617A}" destId="{52DFEF07-BD7B-4989-9C2A-0D8ADE1C2D69}" srcOrd="0" destOrd="0" presId="urn:microsoft.com/office/officeart/2005/8/layout/lProcess2"/>
    <dgm:cxn modelId="{F6B2B910-E059-4F31-9E21-DC16266DE2A3}" type="presOf" srcId="{6001D402-9E77-45C3-9B8F-48197C629302}" destId="{CB7C2CC1-842D-4560-AA4D-24FE0798DBCB}" srcOrd="0" destOrd="0" presId="urn:microsoft.com/office/officeart/2005/8/layout/lProcess2"/>
    <dgm:cxn modelId="{0C35AD04-8E7C-455F-A6E5-6E12A582A9BA}" srcId="{150CC183-94D0-4D90-9535-E3E5F948E213}" destId="{61AB9C3D-85BE-489C-B0FA-27549DE27D6A}" srcOrd="1" destOrd="0" parTransId="{A5340D03-73FC-4F96-BAAE-CBE96A27E99B}" sibTransId="{F56DDDA7-FC13-4AAE-B273-52049FFFBD65}"/>
    <dgm:cxn modelId="{7E44C5C7-F9A8-4A08-A5A6-C58F46F9171D}" srcId="{B496F0C8-44F7-4B09-9782-8030663BD29E}" destId="{4D200127-BFBA-4C6E-AB14-23228A0CF03E}" srcOrd="1" destOrd="0" parTransId="{1519E5C9-EE6C-4F7A-BA4B-80E1A878A2C6}" sibTransId="{B95E55DA-A8FE-4170-BF50-AB57E3283C04}"/>
    <dgm:cxn modelId="{2C652794-F6EB-41D6-ACCA-EE4D5066F646}" srcId="{B496F0C8-44F7-4B09-9782-8030663BD29E}" destId="{104B9E57-2AB5-408A-B27F-6201A5788D72}" srcOrd="0" destOrd="0" parTransId="{4ADD4D91-23F4-40C8-ADC4-2451CAF838D1}" sibTransId="{DD12509D-28C7-4AFB-B7C4-FCE0CF657FA0}"/>
    <dgm:cxn modelId="{BEFCFF44-3E2C-4ED8-A9E8-40EBE6828D5E}" type="presParOf" srcId="{27497E57-E747-4A61-B174-1F3A481BD119}" destId="{993652F7-17BA-4A7B-90E3-87DCF9B7508C}" srcOrd="0" destOrd="0" presId="urn:microsoft.com/office/officeart/2005/8/layout/lProcess2"/>
    <dgm:cxn modelId="{DF25AD7C-774B-47B9-911E-2FA931ADD1B9}" type="presParOf" srcId="{993652F7-17BA-4A7B-90E3-87DCF9B7508C}" destId="{1044EACA-6166-4E31-A3D0-F411EF348D7E}" srcOrd="0" destOrd="0" presId="urn:microsoft.com/office/officeart/2005/8/layout/lProcess2"/>
    <dgm:cxn modelId="{F186108F-BEC3-4DEF-8AC6-05FBDCD57E6D}" type="presParOf" srcId="{993652F7-17BA-4A7B-90E3-87DCF9B7508C}" destId="{A72DBC2A-0325-498C-A6C1-75C0FAD55638}" srcOrd="1" destOrd="0" presId="urn:microsoft.com/office/officeart/2005/8/layout/lProcess2"/>
    <dgm:cxn modelId="{3658DA06-55DF-4531-B90C-3B305A76A8D4}" type="presParOf" srcId="{993652F7-17BA-4A7B-90E3-87DCF9B7508C}" destId="{F851CDB3-FB86-4385-9A56-D353593F0569}" srcOrd="2" destOrd="0" presId="urn:microsoft.com/office/officeart/2005/8/layout/lProcess2"/>
    <dgm:cxn modelId="{789941FB-595F-4904-B601-ED160682359D}" type="presParOf" srcId="{F851CDB3-FB86-4385-9A56-D353593F0569}" destId="{E59D3000-775E-4032-BB10-349E48108B08}" srcOrd="0" destOrd="0" presId="urn:microsoft.com/office/officeart/2005/8/layout/lProcess2"/>
    <dgm:cxn modelId="{EA2591A3-DFB4-4708-8D62-1B7575ABC887}" type="presParOf" srcId="{E59D3000-775E-4032-BB10-349E48108B08}" destId="{CB7C2CC1-842D-4560-AA4D-24FE0798DBCB}" srcOrd="0" destOrd="0" presId="urn:microsoft.com/office/officeart/2005/8/layout/lProcess2"/>
    <dgm:cxn modelId="{D2C79F3B-A3E3-4F34-A791-53845E995195}" type="presParOf" srcId="{E59D3000-775E-4032-BB10-349E48108B08}" destId="{8840873B-4D03-45C2-AB4E-54662B2BE407}" srcOrd="1" destOrd="0" presId="urn:microsoft.com/office/officeart/2005/8/layout/lProcess2"/>
    <dgm:cxn modelId="{A88AB3F9-B84C-4F07-AECD-59FCB9688586}" type="presParOf" srcId="{E59D3000-775E-4032-BB10-349E48108B08}" destId="{52DFEF07-BD7B-4989-9C2A-0D8ADE1C2D69}" srcOrd="2" destOrd="0" presId="urn:microsoft.com/office/officeart/2005/8/layout/lProcess2"/>
    <dgm:cxn modelId="{8D485A02-60B5-4E39-8ADB-10684ED2FE7C}" type="presParOf" srcId="{27497E57-E747-4A61-B174-1F3A481BD119}" destId="{989EA816-C8AE-40D4-ACE6-299F4C97AE7B}" srcOrd="1" destOrd="0" presId="urn:microsoft.com/office/officeart/2005/8/layout/lProcess2"/>
    <dgm:cxn modelId="{3766045A-224A-40D7-A240-B46324B093A6}" type="presParOf" srcId="{27497E57-E747-4A61-B174-1F3A481BD119}" destId="{862C0C10-9B56-4F7F-AFA1-63A7F5C8DE42}" srcOrd="2" destOrd="0" presId="urn:microsoft.com/office/officeart/2005/8/layout/lProcess2"/>
    <dgm:cxn modelId="{1293FEAA-7274-406F-AC8C-253338FF4A33}" type="presParOf" srcId="{862C0C10-9B56-4F7F-AFA1-63A7F5C8DE42}" destId="{2EC3DF57-907E-4088-8F26-5D772BF3606E}" srcOrd="0" destOrd="0" presId="urn:microsoft.com/office/officeart/2005/8/layout/lProcess2"/>
    <dgm:cxn modelId="{53E2E61E-B0E0-46F1-B43A-EDCE7023934A}" type="presParOf" srcId="{862C0C10-9B56-4F7F-AFA1-63A7F5C8DE42}" destId="{EA2BFD79-0EDB-41DA-B969-0D4A34198863}" srcOrd="1" destOrd="0" presId="urn:microsoft.com/office/officeart/2005/8/layout/lProcess2"/>
    <dgm:cxn modelId="{DFD70E40-6933-4133-955F-9433EBFD1DBB}" type="presParOf" srcId="{862C0C10-9B56-4F7F-AFA1-63A7F5C8DE42}" destId="{58CEB13F-4C71-42A0-BD0E-F9D4EB68D79E}" srcOrd="2" destOrd="0" presId="urn:microsoft.com/office/officeart/2005/8/layout/lProcess2"/>
    <dgm:cxn modelId="{942981B3-0FAD-4868-9520-4A9EFCEC479D}" type="presParOf" srcId="{58CEB13F-4C71-42A0-BD0E-F9D4EB68D79E}" destId="{B4553781-ADBD-44C6-B8C1-3F225CC49DEC}" srcOrd="0" destOrd="0" presId="urn:microsoft.com/office/officeart/2005/8/layout/lProcess2"/>
    <dgm:cxn modelId="{CB8B4906-C1D3-4774-9B86-D81AAF1842D4}" type="presParOf" srcId="{B4553781-ADBD-44C6-B8C1-3F225CC49DEC}" destId="{0B29F321-3C22-423D-ABCD-006BBC873920}" srcOrd="0" destOrd="0" presId="urn:microsoft.com/office/officeart/2005/8/layout/lProcess2"/>
    <dgm:cxn modelId="{AECDB47A-937C-42C2-955F-7682CB292B06}" type="presParOf" srcId="{B4553781-ADBD-44C6-B8C1-3F225CC49DEC}" destId="{985C8DBC-316C-46FB-8586-22ACDF44DF2A}" srcOrd="1" destOrd="0" presId="urn:microsoft.com/office/officeart/2005/8/layout/lProcess2"/>
    <dgm:cxn modelId="{2A180AB9-C8A9-47F6-AB49-E4BD8E95454D}" type="presParOf" srcId="{B4553781-ADBD-44C6-B8C1-3F225CC49DEC}" destId="{E8077D3D-D8CE-4B8F-9DE4-AC503ABFF327}" srcOrd="2" destOrd="0" presId="urn:microsoft.com/office/officeart/2005/8/layout/lProcess2"/>
    <dgm:cxn modelId="{9CAA8BC7-24A0-434C-B677-64D7A56C7BC2}" type="presParOf" srcId="{27497E57-E747-4A61-B174-1F3A481BD119}" destId="{89CF0CD6-C34A-4918-BA27-E5592A7A1A23}" srcOrd="3" destOrd="0" presId="urn:microsoft.com/office/officeart/2005/8/layout/lProcess2"/>
    <dgm:cxn modelId="{2F47AF40-9D55-444F-BF1E-F67A8360BAB4}" type="presParOf" srcId="{27497E57-E747-4A61-B174-1F3A481BD119}" destId="{CFFB3EAF-9CCB-40AE-8F70-D3B17B7E37A7}" srcOrd="4" destOrd="0" presId="urn:microsoft.com/office/officeart/2005/8/layout/lProcess2"/>
    <dgm:cxn modelId="{A9996558-D5F1-4A8A-997A-AF5A0ADDB368}" type="presParOf" srcId="{CFFB3EAF-9CCB-40AE-8F70-D3B17B7E37A7}" destId="{FC694C8E-C5DF-484D-BC07-7D60F2F8D46B}" srcOrd="0" destOrd="0" presId="urn:microsoft.com/office/officeart/2005/8/layout/lProcess2"/>
    <dgm:cxn modelId="{9158376B-6F18-47D3-AA45-C44EA0418CA7}" type="presParOf" srcId="{CFFB3EAF-9CCB-40AE-8F70-D3B17B7E37A7}" destId="{D619E350-C138-4B9E-BA29-CC3049B0BB72}" srcOrd="1" destOrd="0" presId="urn:microsoft.com/office/officeart/2005/8/layout/lProcess2"/>
    <dgm:cxn modelId="{318F6ED0-25D5-4FAE-A1F2-4CA289339A57}" type="presParOf" srcId="{CFFB3EAF-9CCB-40AE-8F70-D3B17B7E37A7}" destId="{6FEADDBE-5956-4394-8F29-FF849CB10050}" srcOrd="2" destOrd="0" presId="urn:microsoft.com/office/officeart/2005/8/layout/lProcess2"/>
    <dgm:cxn modelId="{3E3BE63E-68EF-4843-80D0-3600E5F45BB0}" type="presParOf" srcId="{6FEADDBE-5956-4394-8F29-FF849CB10050}" destId="{195F1F0C-5967-47CF-92DE-F49BEA7648CC}" srcOrd="0" destOrd="0" presId="urn:microsoft.com/office/officeart/2005/8/layout/lProcess2"/>
    <dgm:cxn modelId="{7C83DEA2-7C06-40BF-8DD1-6BA6B319AD68}" type="presParOf" srcId="{195F1F0C-5967-47CF-92DE-F49BEA7648CC}" destId="{F10B028A-897E-4E0C-AAEB-628A8853E1CF}" srcOrd="0" destOrd="0" presId="urn:microsoft.com/office/officeart/2005/8/layout/lProcess2"/>
    <dgm:cxn modelId="{E8082777-54BA-4B73-8AA7-AE3424F6F01D}" type="presParOf" srcId="{195F1F0C-5967-47CF-92DE-F49BEA7648CC}" destId="{97A1C73F-03F4-4076-903E-75B1CB851566}" srcOrd="1" destOrd="0" presId="urn:microsoft.com/office/officeart/2005/8/layout/lProcess2"/>
    <dgm:cxn modelId="{04881044-C64A-40FC-B683-52A8EC23AFF1}" type="presParOf" srcId="{195F1F0C-5967-47CF-92DE-F49BEA7648CC}" destId="{D64B0B4D-C812-48FF-AD48-DE2D57B3E84A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06159D-6630-482B-B743-B74B9511963E}">
      <dsp:nvSpPr>
        <dsp:cNvPr id="0" name=""/>
        <dsp:cNvSpPr/>
      </dsp:nvSpPr>
      <dsp:spPr>
        <a:xfrm>
          <a:off x="944" y="958"/>
          <a:ext cx="8227711" cy="14121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700" kern="1200" dirty="0" smtClean="0"/>
            <a:t>Sintoma Histérico Individual</a:t>
          </a:r>
          <a:endParaRPr lang="pt-BR" sz="4700" kern="1200" dirty="0"/>
        </a:p>
      </dsp:txBody>
      <dsp:txXfrm>
        <a:off x="42305" y="42319"/>
        <a:ext cx="8144989" cy="1329431"/>
      </dsp:txXfrm>
    </dsp:sp>
    <dsp:sp modelId="{951A7AAE-8296-40DF-B939-0C9476D49CDA}">
      <dsp:nvSpPr>
        <dsp:cNvPr id="0" name=""/>
        <dsp:cNvSpPr/>
      </dsp:nvSpPr>
      <dsp:spPr>
        <a:xfrm>
          <a:off x="944" y="1556904"/>
          <a:ext cx="5374595" cy="1412153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600" kern="1200" dirty="0" smtClean="0">
              <a:solidFill>
                <a:schemeClr val="tx1"/>
              </a:solidFill>
            </a:rPr>
            <a:t>Lembrança do fato</a:t>
          </a:r>
          <a:endParaRPr lang="pt-BR" sz="4600" kern="1200" dirty="0">
            <a:solidFill>
              <a:schemeClr val="tx1"/>
            </a:solidFill>
          </a:endParaRPr>
        </a:p>
      </dsp:txBody>
      <dsp:txXfrm>
        <a:off x="42305" y="1598265"/>
        <a:ext cx="5291873" cy="1329431"/>
      </dsp:txXfrm>
    </dsp:sp>
    <dsp:sp modelId="{873E9E10-22ED-4691-8114-6C897DE5EF80}">
      <dsp:nvSpPr>
        <dsp:cNvPr id="0" name=""/>
        <dsp:cNvSpPr/>
      </dsp:nvSpPr>
      <dsp:spPr>
        <a:xfrm>
          <a:off x="944" y="3112851"/>
          <a:ext cx="2632025" cy="1412153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400" kern="1200" dirty="0" smtClean="0">
              <a:solidFill>
                <a:schemeClr val="tx1"/>
              </a:solidFill>
            </a:rPr>
            <a:t>Descrição</a:t>
          </a:r>
          <a:endParaRPr lang="pt-BR" sz="3400" kern="1200" dirty="0">
            <a:solidFill>
              <a:schemeClr val="tx1"/>
            </a:solidFill>
          </a:endParaRPr>
        </a:p>
      </dsp:txBody>
      <dsp:txXfrm>
        <a:off x="42305" y="3154212"/>
        <a:ext cx="2549303" cy="1329431"/>
      </dsp:txXfrm>
    </dsp:sp>
    <dsp:sp modelId="{425683A2-62D3-41A1-8682-70C4C840864B}">
      <dsp:nvSpPr>
        <dsp:cNvPr id="0" name=""/>
        <dsp:cNvSpPr/>
      </dsp:nvSpPr>
      <dsp:spPr>
        <a:xfrm>
          <a:off x="2743514" y="3112851"/>
          <a:ext cx="2632025" cy="1412153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400" kern="1200" dirty="0" smtClean="0">
              <a:solidFill>
                <a:schemeClr val="tx1"/>
              </a:solidFill>
            </a:rPr>
            <a:t>Detalhe</a:t>
          </a:r>
          <a:endParaRPr lang="pt-BR" sz="3400" kern="1200" dirty="0">
            <a:solidFill>
              <a:schemeClr val="tx1"/>
            </a:solidFill>
          </a:endParaRPr>
        </a:p>
      </dsp:txBody>
      <dsp:txXfrm>
        <a:off x="2784875" y="3154212"/>
        <a:ext cx="2549303" cy="1329431"/>
      </dsp:txXfrm>
    </dsp:sp>
    <dsp:sp modelId="{985E4C9C-5ACD-4D22-A0C9-652706F9687F}">
      <dsp:nvSpPr>
        <dsp:cNvPr id="0" name=""/>
        <dsp:cNvSpPr/>
      </dsp:nvSpPr>
      <dsp:spPr>
        <a:xfrm>
          <a:off x="5596630" y="1556904"/>
          <a:ext cx="2632025" cy="1412153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600" kern="1200" dirty="0" smtClean="0">
              <a:solidFill>
                <a:schemeClr val="tx1"/>
              </a:solidFill>
            </a:rPr>
            <a:t>Afeto</a:t>
          </a:r>
          <a:endParaRPr lang="pt-BR" sz="4600" kern="1200" dirty="0">
            <a:solidFill>
              <a:schemeClr val="tx1"/>
            </a:solidFill>
          </a:endParaRPr>
        </a:p>
      </dsp:txBody>
      <dsp:txXfrm>
        <a:off x="5637991" y="1598265"/>
        <a:ext cx="2549303" cy="1329431"/>
      </dsp:txXfrm>
    </dsp:sp>
    <dsp:sp modelId="{9CB0606F-11FD-4CFB-B058-3529F326BDF4}">
      <dsp:nvSpPr>
        <dsp:cNvPr id="0" name=""/>
        <dsp:cNvSpPr/>
      </dsp:nvSpPr>
      <dsp:spPr>
        <a:xfrm>
          <a:off x="5596630" y="3112851"/>
          <a:ext cx="2632025" cy="1412153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28575" cap="flat" cmpd="sng" algn="ctr">
          <a:solidFill>
            <a:schemeClr val="accent5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400" kern="1200" dirty="0" smtClean="0">
              <a:solidFill>
                <a:schemeClr val="tx1"/>
              </a:solidFill>
            </a:rPr>
            <a:t>Afeto-palavra</a:t>
          </a:r>
          <a:endParaRPr lang="pt-BR" sz="3400" kern="1200" dirty="0">
            <a:solidFill>
              <a:schemeClr val="tx1"/>
            </a:solidFill>
          </a:endParaRPr>
        </a:p>
      </dsp:txBody>
      <dsp:txXfrm>
        <a:off x="5637991" y="3154212"/>
        <a:ext cx="2549303" cy="132943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1B8A2D-24E3-4912-8C63-3B0561F6D462}">
      <dsp:nvSpPr>
        <dsp:cNvPr id="0" name=""/>
        <dsp:cNvSpPr/>
      </dsp:nvSpPr>
      <dsp:spPr>
        <a:xfrm>
          <a:off x="2182" y="1629116"/>
          <a:ext cx="1818735" cy="12677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 smtClean="0"/>
            <a:t>Representação do 1º Momento</a:t>
          </a:r>
          <a:endParaRPr lang="pt-BR" sz="1700" kern="1200" dirty="0"/>
        </a:p>
      </dsp:txBody>
      <dsp:txXfrm>
        <a:off x="39313" y="1666247"/>
        <a:ext cx="1744473" cy="1193467"/>
      </dsp:txXfrm>
    </dsp:sp>
    <dsp:sp modelId="{C271E915-FF15-470C-A072-AE52E757CE68}">
      <dsp:nvSpPr>
        <dsp:cNvPr id="0" name=""/>
        <dsp:cNvSpPr/>
      </dsp:nvSpPr>
      <dsp:spPr>
        <a:xfrm rot="19773098">
          <a:off x="1936685" y="1360143"/>
          <a:ext cx="342824" cy="3989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400" kern="1200"/>
        </a:p>
      </dsp:txBody>
      <dsp:txXfrm>
        <a:off x="1943777" y="1465989"/>
        <a:ext cx="239977" cy="239363"/>
      </dsp:txXfrm>
    </dsp:sp>
    <dsp:sp modelId="{E4702A50-CD2B-4EED-98AE-92CAAAB3CE31}">
      <dsp:nvSpPr>
        <dsp:cNvPr id="0" name=""/>
        <dsp:cNvSpPr/>
      </dsp:nvSpPr>
      <dsp:spPr>
        <a:xfrm>
          <a:off x="2378548" y="293969"/>
          <a:ext cx="1608617" cy="12677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 smtClean="0"/>
            <a:t>Reação não </a:t>
          </a:r>
          <a:r>
            <a:rPr lang="pt-BR" sz="1700" kern="1200" dirty="0" err="1" smtClean="0"/>
            <a:t>Ab-reagida</a:t>
          </a:r>
          <a:endParaRPr lang="pt-BR" sz="1700" kern="1200" dirty="0"/>
        </a:p>
      </dsp:txBody>
      <dsp:txXfrm>
        <a:off x="2415679" y="331100"/>
        <a:ext cx="1534355" cy="1193467"/>
      </dsp:txXfrm>
    </dsp:sp>
    <dsp:sp modelId="{B5ACD64D-60F2-4C76-8EEC-0DA9643E728A}">
      <dsp:nvSpPr>
        <dsp:cNvPr id="0" name=""/>
        <dsp:cNvSpPr/>
      </dsp:nvSpPr>
      <dsp:spPr>
        <a:xfrm rot="1842136">
          <a:off x="4111720" y="1390160"/>
          <a:ext cx="371252" cy="3989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400" kern="1200"/>
        </a:p>
      </dsp:txBody>
      <dsp:txXfrm>
        <a:off x="4119526" y="1441514"/>
        <a:ext cx="259876" cy="239363"/>
      </dsp:txXfrm>
    </dsp:sp>
    <dsp:sp modelId="{A70D24A4-D643-436D-A6D0-F3BB79CBB252}">
      <dsp:nvSpPr>
        <dsp:cNvPr id="0" name=""/>
        <dsp:cNvSpPr/>
      </dsp:nvSpPr>
      <dsp:spPr>
        <a:xfrm>
          <a:off x="4589459" y="1606830"/>
          <a:ext cx="1608617" cy="12677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 smtClean="0"/>
            <a:t>Fato estrangulado</a:t>
          </a:r>
          <a:endParaRPr lang="pt-BR" sz="1700" kern="1200" dirty="0"/>
        </a:p>
      </dsp:txBody>
      <dsp:txXfrm>
        <a:off x="4626590" y="1643961"/>
        <a:ext cx="1534355" cy="1193467"/>
      </dsp:txXfrm>
    </dsp:sp>
    <dsp:sp modelId="{2F3C2CE9-5A68-4369-B8AD-2A9AAC488F83}">
      <dsp:nvSpPr>
        <dsp:cNvPr id="0" name=""/>
        <dsp:cNvSpPr/>
      </dsp:nvSpPr>
      <dsp:spPr>
        <a:xfrm rot="19561480">
          <a:off x="6320529" y="1281779"/>
          <a:ext cx="400422" cy="3989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400" kern="1200"/>
        </a:p>
      </dsp:txBody>
      <dsp:txXfrm>
        <a:off x="6330745" y="1395007"/>
        <a:ext cx="280741" cy="239363"/>
      </dsp:txXfrm>
    </dsp:sp>
    <dsp:sp modelId="{EFA9152C-6A28-48FF-9125-041326CC73FC}">
      <dsp:nvSpPr>
        <dsp:cNvPr id="0" name=""/>
        <dsp:cNvSpPr/>
      </dsp:nvSpPr>
      <dsp:spPr>
        <a:xfrm>
          <a:off x="6824607" y="100603"/>
          <a:ext cx="1608617" cy="12677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 smtClean="0"/>
            <a:t>Processo de comunicação exterior interrompida</a:t>
          </a:r>
          <a:endParaRPr lang="pt-BR" sz="1700" kern="1200" dirty="0"/>
        </a:p>
      </dsp:txBody>
      <dsp:txXfrm>
        <a:off x="6861738" y="137734"/>
        <a:ext cx="1534355" cy="119346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D51567-853D-45B2-8C55-0FBE55DB4D77}">
      <dsp:nvSpPr>
        <dsp:cNvPr id="0" name=""/>
        <dsp:cNvSpPr/>
      </dsp:nvSpPr>
      <dsp:spPr>
        <a:xfrm>
          <a:off x="1372671" y="891060"/>
          <a:ext cx="2570745" cy="171468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Pessoas com mesmo mecanismo psíquico</a:t>
          </a:r>
          <a:endParaRPr lang="pt-BR" sz="1800" kern="1200" dirty="0"/>
        </a:p>
      </dsp:txBody>
      <dsp:txXfrm>
        <a:off x="1783990" y="891060"/>
        <a:ext cx="2159426" cy="1714687"/>
      </dsp:txXfrm>
    </dsp:sp>
    <dsp:sp modelId="{A7FCABC1-2A46-4E10-B043-7AC691662888}">
      <dsp:nvSpPr>
        <dsp:cNvPr id="0" name=""/>
        <dsp:cNvSpPr/>
      </dsp:nvSpPr>
      <dsp:spPr>
        <a:xfrm>
          <a:off x="1372671" y="2605747"/>
          <a:ext cx="2570745" cy="171468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Dificuldades de atingimento do ponto hipnótico</a:t>
          </a:r>
          <a:endParaRPr lang="pt-BR" sz="1800" kern="1200" dirty="0"/>
        </a:p>
      </dsp:txBody>
      <dsp:txXfrm>
        <a:off x="1783990" y="2605747"/>
        <a:ext cx="2159426" cy="1714687"/>
      </dsp:txXfrm>
    </dsp:sp>
    <dsp:sp modelId="{9DCCB5BE-8816-49AE-845F-3D2D774FBBC9}">
      <dsp:nvSpPr>
        <dsp:cNvPr id="0" name=""/>
        <dsp:cNvSpPr/>
      </dsp:nvSpPr>
      <dsp:spPr>
        <a:xfrm>
          <a:off x="1607" y="205528"/>
          <a:ext cx="1713830" cy="171383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500" kern="1200" dirty="0" smtClean="0"/>
            <a:t>Hipnose</a:t>
          </a:r>
          <a:endParaRPr lang="pt-BR" sz="2500" kern="1200" dirty="0"/>
        </a:p>
      </dsp:txBody>
      <dsp:txXfrm>
        <a:off x="252592" y="456513"/>
        <a:ext cx="1211860" cy="1211860"/>
      </dsp:txXfrm>
    </dsp:sp>
    <dsp:sp modelId="{5E155E61-1CE6-4D6C-8D32-9ACD2C838182}">
      <dsp:nvSpPr>
        <dsp:cNvPr id="0" name=""/>
        <dsp:cNvSpPr/>
      </dsp:nvSpPr>
      <dsp:spPr>
        <a:xfrm>
          <a:off x="5657247" y="891060"/>
          <a:ext cx="2570745" cy="171468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Surgimento de indagações conflitantes sobre o que já era conhecido</a:t>
          </a:r>
          <a:endParaRPr lang="pt-BR" sz="1800" kern="1200" dirty="0"/>
        </a:p>
      </dsp:txBody>
      <dsp:txXfrm>
        <a:off x="6068566" y="891060"/>
        <a:ext cx="2159426" cy="1714687"/>
      </dsp:txXfrm>
    </dsp:sp>
    <dsp:sp modelId="{59612429-992D-482C-B28D-B7AA6CD766CE}">
      <dsp:nvSpPr>
        <dsp:cNvPr id="0" name=""/>
        <dsp:cNvSpPr/>
      </dsp:nvSpPr>
      <dsp:spPr>
        <a:xfrm>
          <a:off x="5657247" y="2605747"/>
          <a:ext cx="2570745" cy="171468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Necessidade da distinção de histeria e outras neuroses</a:t>
          </a:r>
          <a:endParaRPr lang="pt-BR" sz="1800" kern="1200" dirty="0"/>
        </a:p>
      </dsp:txBody>
      <dsp:txXfrm>
        <a:off x="6068566" y="2605747"/>
        <a:ext cx="2159426" cy="1714687"/>
      </dsp:txXfrm>
    </dsp:sp>
    <dsp:sp modelId="{32937C93-9A08-4866-8F48-E4D9E7DC3AEA}">
      <dsp:nvSpPr>
        <dsp:cNvPr id="0" name=""/>
        <dsp:cNvSpPr/>
      </dsp:nvSpPr>
      <dsp:spPr>
        <a:xfrm>
          <a:off x="4286183" y="205528"/>
          <a:ext cx="1713830" cy="171383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500" kern="1200" dirty="0" smtClean="0"/>
            <a:t>Histeria</a:t>
          </a:r>
          <a:endParaRPr lang="pt-BR" sz="2500" kern="1200" dirty="0"/>
        </a:p>
      </dsp:txBody>
      <dsp:txXfrm>
        <a:off x="4537168" y="456513"/>
        <a:ext cx="1211860" cy="121186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4568C7-45B2-498C-A734-203A2AAA2DBC}">
      <dsp:nvSpPr>
        <dsp:cNvPr id="0" name=""/>
        <dsp:cNvSpPr/>
      </dsp:nvSpPr>
      <dsp:spPr>
        <a:xfrm>
          <a:off x="3371403" y="736"/>
          <a:ext cx="1486792" cy="9664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smtClean="0"/>
            <a:t>Decisão do Diagnóstico</a:t>
          </a:r>
          <a:endParaRPr lang="pt-BR" sz="1500" kern="1200" dirty="0"/>
        </a:p>
      </dsp:txBody>
      <dsp:txXfrm>
        <a:off x="3418579" y="47912"/>
        <a:ext cx="1392440" cy="872063"/>
      </dsp:txXfrm>
    </dsp:sp>
    <dsp:sp modelId="{C476F7C0-5F08-45DB-9292-BB4326910B6E}">
      <dsp:nvSpPr>
        <dsp:cNvPr id="0" name=""/>
        <dsp:cNvSpPr/>
      </dsp:nvSpPr>
      <dsp:spPr>
        <a:xfrm>
          <a:off x="2183365" y="483943"/>
          <a:ext cx="3862868" cy="3862868"/>
        </a:xfrm>
        <a:custGeom>
          <a:avLst/>
          <a:gdLst/>
          <a:ahLst/>
          <a:cxnLst/>
          <a:rect l="0" t="0" r="0" b="0"/>
          <a:pathLst>
            <a:path>
              <a:moveTo>
                <a:pt x="2685052" y="153092"/>
              </a:moveTo>
              <a:arcTo wR="1931434" hR="1931434" stAng="17577964" swAng="196228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7ED5FA-2260-440A-A6E4-54E38A7AFE1B}">
      <dsp:nvSpPr>
        <dsp:cNvPr id="0" name=""/>
        <dsp:cNvSpPr/>
      </dsp:nvSpPr>
      <dsp:spPr>
        <a:xfrm>
          <a:off x="5208306" y="1335324"/>
          <a:ext cx="1486792" cy="9664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smtClean="0"/>
            <a:t>Forma de Terapia</a:t>
          </a:r>
          <a:endParaRPr lang="pt-BR" sz="1500" kern="1200" dirty="0"/>
        </a:p>
      </dsp:txBody>
      <dsp:txXfrm>
        <a:off x="5255482" y="1382500"/>
        <a:ext cx="1392440" cy="872063"/>
      </dsp:txXfrm>
    </dsp:sp>
    <dsp:sp modelId="{EE392C41-39F7-4FB3-8FDD-C8EFF03283E3}">
      <dsp:nvSpPr>
        <dsp:cNvPr id="0" name=""/>
        <dsp:cNvSpPr/>
      </dsp:nvSpPr>
      <dsp:spPr>
        <a:xfrm>
          <a:off x="2183365" y="483943"/>
          <a:ext cx="3862868" cy="3862868"/>
        </a:xfrm>
        <a:custGeom>
          <a:avLst/>
          <a:gdLst/>
          <a:ahLst/>
          <a:cxnLst/>
          <a:rect l="0" t="0" r="0" b="0"/>
          <a:pathLst>
            <a:path>
              <a:moveTo>
                <a:pt x="3860210" y="1830145"/>
              </a:moveTo>
              <a:arcTo wR="1931434" hR="1931434" stAng="21419634" swAng="219687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E25BD8-D9A3-4E71-99FF-A575871ADDCC}">
      <dsp:nvSpPr>
        <dsp:cNvPr id="0" name=""/>
        <dsp:cNvSpPr/>
      </dsp:nvSpPr>
      <dsp:spPr>
        <a:xfrm>
          <a:off x="4506671" y="3494733"/>
          <a:ext cx="1486792" cy="9664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smtClean="0"/>
            <a:t>Conhecimento do Caso</a:t>
          </a:r>
          <a:endParaRPr lang="pt-BR" sz="1500" kern="1200" dirty="0"/>
        </a:p>
      </dsp:txBody>
      <dsp:txXfrm>
        <a:off x="4553847" y="3541909"/>
        <a:ext cx="1392440" cy="872063"/>
      </dsp:txXfrm>
    </dsp:sp>
    <dsp:sp modelId="{BEAFF394-54AC-4C85-A6D2-0A7A68DDDD11}">
      <dsp:nvSpPr>
        <dsp:cNvPr id="0" name=""/>
        <dsp:cNvSpPr/>
      </dsp:nvSpPr>
      <dsp:spPr>
        <a:xfrm>
          <a:off x="2183365" y="483943"/>
          <a:ext cx="3862868" cy="3862868"/>
        </a:xfrm>
        <a:custGeom>
          <a:avLst/>
          <a:gdLst/>
          <a:ahLst/>
          <a:cxnLst/>
          <a:rect l="0" t="0" r="0" b="0"/>
          <a:pathLst>
            <a:path>
              <a:moveTo>
                <a:pt x="2315628" y="3824271"/>
              </a:moveTo>
              <a:arcTo wR="1931434" hR="1931434" stAng="4711583" swAng="137683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D530FD-3364-4AAF-8E6F-1D8E8D1947E8}">
      <dsp:nvSpPr>
        <dsp:cNvPr id="0" name=""/>
        <dsp:cNvSpPr/>
      </dsp:nvSpPr>
      <dsp:spPr>
        <a:xfrm>
          <a:off x="2236135" y="3494733"/>
          <a:ext cx="1486792" cy="9664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smtClean="0"/>
            <a:t>Tratamento Catártico</a:t>
          </a:r>
          <a:endParaRPr lang="pt-BR" sz="1500" kern="1200" dirty="0"/>
        </a:p>
      </dsp:txBody>
      <dsp:txXfrm>
        <a:off x="2283311" y="3541909"/>
        <a:ext cx="1392440" cy="872063"/>
      </dsp:txXfrm>
    </dsp:sp>
    <dsp:sp modelId="{3229BDA7-BFA7-414A-883C-2AB93DC60F27}">
      <dsp:nvSpPr>
        <dsp:cNvPr id="0" name=""/>
        <dsp:cNvSpPr/>
      </dsp:nvSpPr>
      <dsp:spPr>
        <a:xfrm>
          <a:off x="2183365" y="483943"/>
          <a:ext cx="3862868" cy="3862868"/>
        </a:xfrm>
        <a:custGeom>
          <a:avLst/>
          <a:gdLst/>
          <a:ahLst/>
          <a:cxnLst/>
          <a:rect l="0" t="0" r="0" b="0"/>
          <a:pathLst>
            <a:path>
              <a:moveTo>
                <a:pt x="322859" y="3000510"/>
              </a:moveTo>
              <a:arcTo wR="1931434" hR="1931434" stAng="8783493" swAng="219687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38D682-94C9-43DE-8BB8-71F17F566875}">
      <dsp:nvSpPr>
        <dsp:cNvPr id="0" name=""/>
        <dsp:cNvSpPr/>
      </dsp:nvSpPr>
      <dsp:spPr>
        <a:xfrm>
          <a:off x="1534500" y="1335324"/>
          <a:ext cx="1486792" cy="9664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smtClean="0"/>
            <a:t>Aplicação em outros casos de Neuroses</a:t>
          </a:r>
          <a:endParaRPr lang="pt-BR" sz="1500" kern="1200" dirty="0"/>
        </a:p>
      </dsp:txBody>
      <dsp:txXfrm>
        <a:off x="1581676" y="1382500"/>
        <a:ext cx="1392440" cy="872063"/>
      </dsp:txXfrm>
    </dsp:sp>
    <dsp:sp modelId="{7FD36D10-C72A-4661-8BC4-D8F985DCFEB0}">
      <dsp:nvSpPr>
        <dsp:cNvPr id="0" name=""/>
        <dsp:cNvSpPr/>
      </dsp:nvSpPr>
      <dsp:spPr>
        <a:xfrm>
          <a:off x="2183365" y="483943"/>
          <a:ext cx="3862868" cy="3862868"/>
        </a:xfrm>
        <a:custGeom>
          <a:avLst/>
          <a:gdLst/>
          <a:ahLst/>
          <a:cxnLst/>
          <a:rect l="0" t="0" r="0" b="0"/>
          <a:pathLst>
            <a:path>
              <a:moveTo>
                <a:pt x="336435" y="842205"/>
              </a:moveTo>
              <a:arcTo wR="1931434" hR="1931434" stAng="12859756" swAng="196228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746196-301E-4D5E-93CF-3FC39637876E}">
      <dsp:nvSpPr>
        <dsp:cNvPr id="0" name=""/>
        <dsp:cNvSpPr/>
      </dsp:nvSpPr>
      <dsp:spPr>
        <a:xfrm rot="5400000">
          <a:off x="3649725" y="110628"/>
          <a:ext cx="1676548" cy="145859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kern="1200" dirty="0" smtClean="0"/>
            <a:t>Neurastenia</a:t>
          </a:r>
          <a:endParaRPr lang="pt-BR" sz="1300" kern="1200" dirty="0"/>
        </a:p>
      </dsp:txBody>
      <dsp:txXfrm rot="-5400000">
        <a:off x="3985998" y="262915"/>
        <a:ext cx="1004001" cy="1154024"/>
      </dsp:txXfrm>
    </dsp:sp>
    <dsp:sp modelId="{46BE628B-9306-44C1-AEBE-136D938BC23C}">
      <dsp:nvSpPr>
        <dsp:cNvPr id="0" name=""/>
        <dsp:cNvSpPr/>
      </dsp:nvSpPr>
      <dsp:spPr>
        <a:xfrm>
          <a:off x="5261559" y="336962"/>
          <a:ext cx="1871028" cy="10059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kern="1200" dirty="0" smtClean="0"/>
            <a:t>Fatores de Angústia</a:t>
          </a:r>
          <a:endParaRPr lang="pt-BR" sz="1300" kern="1200" dirty="0"/>
        </a:p>
      </dsp:txBody>
      <dsp:txXfrm>
        <a:off x="5261559" y="336962"/>
        <a:ext cx="1871028" cy="1005929"/>
      </dsp:txXfrm>
    </dsp:sp>
    <dsp:sp modelId="{373D111A-FAD7-461B-BC03-AAABA606EC0B}">
      <dsp:nvSpPr>
        <dsp:cNvPr id="0" name=""/>
        <dsp:cNvSpPr/>
      </dsp:nvSpPr>
      <dsp:spPr>
        <a:xfrm rot="5400000">
          <a:off x="2074440" y="110628"/>
          <a:ext cx="1676548" cy="145859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3600" kern="1200"/>
        </a:p>
      </dsp:txBody>
      <dsp:txXfrm rot="-5400000">
        <a:off x="2410713" y="262915"/>
        <a:ext cx="1004001" cy="1154024"/>
      </dsp:txXfrm>
    </dsp:sp>
    <dsp:sp modelId="{68FFA2FB-C35A-44FC-A885-4E6ABC30BC5B}">
      <dsp:nvSpPr>
        <dsp:cNvPr id="0" name=""/>
        <dsp:cNvSpPr/>
      </dsp:nvSpPr>
      <dsp:spPr>
        <a:xfrm rot="5400000">
          <a:off x="2859064" y="1533682"/>
          <a:ext cx="1676548" cy="145859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kern="1200" dirty="0" smtClean="0"/>
            <a:t>Neurose obsessiva</a:t>
          </a:r>
          <a:endParaRPr lang="pt-BR" sz="1300" kern="1200" dirty="0"/>
        </a:p>
      </dsp:txBody>
      <dsp:txXfrm rot="-5400000">
        <a:off x="3195337" y="1685969"/>
        <a:ext cx="1004001" cy="1154024"/>
      </dsp:txXfrm>
    </dsp:sp>
    <dsp:sp modelId="{BC854A16-1033-4A91-9BB0-9FF295ACBB63}">
      <dsp:nvSpPr>
        <dsp:cNvPr id="0" name=""/>
        <dsp:cNvSpPr/>
      </dsp:nvSpPr>
      <dsp:spPr>
        <a:xfrm>
          <a:off x="1097012" y="1760016"/>
          <a:ext cx="1810672" cy="10059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kern="1200" dirty="0" smtClean="0"/>
            <a:t>Distúrbios Neuróticos do Pensamento</a:t>
          </a:r>
          <a:endParaRPr lang="pt-BR" sz="1300" kern="1200" dirty="0"/>
        </a:p>
      </dsp:txBody>
      <dsp:txXfrm>
        <a:off x="1097012" y="1760016"/>
        <a:ext cx="1810672" cy="1005929"/>
      </dsp:txXfrm>
    </dsp:sp>
    <dsp:sp modelId="{0F4D63F3-E658-465E-9C96-FCF673B4139A}">
      <dsp:nvSpPr>
        <dsp:cNvPr id="0" name=""/>
        <dsp:cNvSpPr/>
      </dsp:nvSpPr>
      <dsp:spPr>
        <a:xfrm rot="5400000">
          <a:off x="4434350" y="1533682"/>
          <a:ext cx="1676548" cy="145859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3600" kern="1200"/>
        </a:p>
      </dsp:txBody>
      <dsp:txXfrm rot="-5400000">
        <a:off x="4770623" y="1685969"/>
        <a:ext cx="1004001" cy="1154024"/>
      </dsp:txXfrm>
    </dsp:sp>
    <dsp:sp modelId="{0F2961E2-18C3-42B0-9ABD-926272A73576}">
      <dsp:nvSpPr>
        <dsp:cNvPr id="0" name=""/>
        <dsp:cNvSpPr/>
      </dsp:nvSpPr>
      <dsp:spPr>
        <a:xfrm rot="5400000">
          <a:off x="3649725" y="2956737"/>
          <a:ext cx="1676548" cy="145859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kern="1200" dirty="0" smtClean="0"/>
            <a:t>Histeria</a:t>
          </a:r>
          <a:endParaRPr lang="pt-BR" sz="1300" kern="1200" dirty="0"/>
        </a:p>
      </dsp:txBody>
      <dsp:txXfrm rot="-5400000">
        <a:off x="3985998" y="3109024"/>
        <a:ext cx="1004001" cy="1154024"/>
      </dsp:txXfrm>
    </dsp:sp>
    <dsp:sp modelId="{0485B15A-391B-47D8-A792-958EDD70D73A}">
      <dsp:nvSpPr>
        <dsp:cNvPr id="0" name=""/>
        <dsp:cNvSpPr/>
      </dsp:nvSpPr>
      <dsp:spPr>
        <a:xfrm>
          <a:off x="5261559" y="3183071"/>
          <a:ext cx="1871028" cy="10059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kern="1200" dirty="0" smtClean="0"/>
            <a:t>Fatores Sexuais</a:t>
          </a:r>
          <a:endParaRPr lang="pt-BR" sz="1300" kern="1200" dirty="0"/>
        </a:p>
      </dsp:txBody>
      <dsp:txXfrm>
        <a:off x="5261559" y="3183071"/>
        <a:ext cx="1871028" cy="1005929"/>
      </dsp:txXfrm>
    </dsp:sp>
    <dsp:sp modelId="{190AFC6B-3F7A-4D91-BFD4-FC3B4FB67DAC}">
      <dsp:nvSpPr>
        <dsp:cNvPr id="0" name=""/>
        <dsp:cNvSpPr/>
      </dsp:nvSpPr>
      <dsp:spPr>
        <a:xfrm rot="5400000">
          <a:off x="2074440" y="2956737"/>
          <a:ext cx="1676548" cy="145859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3600" kern="1200"/>
        </a:p>
      </dsp:txBody>
      <dsp:txXfrm rot="-5400000">
        <a:off x="2410713" y="3109024"/>
        <a:ext cx="1004001" cy="115402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809D3D-6D61-42F4-A85D-0AB2119BFA38}">
      <dsp:nvSpPr>
        <dsp:cNvPr id="0" name=""/>
        <dsp:cNvSpPr/>
      </dsp:nvSpPr>
      <dsp:spPr>
        <a:xfrm>
          <a:off x="0" y="812505"/>
          <a:ext cx="8229600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9105FF-6625-4D63-BC5D-8CEAD9F119BE}">
      <dsp:nvSpPr>
        <dsp:cNvPr id="0" name=""/>
        <dsp:cNvSpPr/>
      </dsp:nvSpPr>
      <dsp:spPr>
        <a:xfrm>
          <a:off x="411480" y="278065"/>
          <a:ext cx="5760720" cy="69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/>
            <a:t>Neurose Sexual (Anna O.)</a:t>
          </a:r>
          <a:endParaRPr lang="pt-BR" sz="1100" kern="1200" dirty="0"/>
        </a:p>
      </dsp:txBody>
      <dsp:txXfrm>
        <a:off x="445495" y="312080"/>
        <a:ext cx="5692690" cy="628770"/>
      </dsp:txXfrm>
    </dsp:sp>
    <dsp:sp modelId="{83F42457-ADE1-4E87-B78B-7A1FD582DC31}">
      <dsp:nvSpPr>
        <dsp:cNvPr id="0" name=""/>
        <dsp:cNvSpPr/>
      </dsp:nvSpPr>
      <dsp:spPr>
        <a:xfrm>
          <a:off x="0" y="1613387"/>
          <a:ext cx="8229600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331C76-FE0E-4433-A873-F3FF76F24607}">
      <dsp:nvSpPr>
        <dsp:cNvPr id="0" name=""/>
        <dsp:cNvSpPr/>
      </dsp:nvSpPr>
      <dsp:spPr>
        <a:xfrm>
          <a:off x="411480" y="1149105"/>
          <a:ext cx="5760720" cy="62664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/>
            <a:t>Neurose de Angústia (Emmy von N) pela abstinência sexual</a:t>
          </a:r>
          <a:endParaRPr lang="pt-BR" sz="1100" kern="1200" dirty="0"/>
        </a:p>
      </dsp:txBody>
      <dsp:txXfrm>
        <a:off x="442070" y="1179695"/>
        <a:ext cx="5699540" cy="565461"/>
      </dsp:txXfrm>
    </dsp:sp>
    <dsp:sp modelId="{BDB5110B-C456-4686-A02A-6333DE003F8A}">
      <dsp:nvSpPr>
        <dsp:cNvPr id="0" name=""/>
        <dsp:cNvSpPr/>
      </dsp:nvSpPr>
      <dsp:spPr>
        <a:xfrm>
          <a:off x="0" y="2417967"/>
          <a:ext cx="8229600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86D260-C0AC-4608-8DF1-19A7EFC42420}">
      <dsp:nvSpPr>
        <dsp:cNvPr id="0" name=""/>
        <dsp:cNvSpPr/>
      </dsp:nvSpPr>
      <dsp:spPr>
        <a:xfrm>
          <a:off x="411480" y="1949987"/>
          <a:ext cx="5760720" cy="6303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/>
            <a:t>Histeria pura (Miss Lucy R.) pela histeria de angústia</a:t>
          </a:r>
          <a:endParaRPr lang="pt-BR" sz="1100" kern="1200" dirty="0"/>
        </a:p>
      </dsp:txBody>
      <dsp:txXfrm>
        <a:off x="442251" y="1980758"/>
        <a:ext cx="5699178" cy="568797"/>
      </dsp:txXfrm>
    </dsp:sp>
    <dsp:sp modelId="{5896E5B9-B160-459C-AE40-32CB083C89E5}">
      <dsp:nvSpPr>
        <dsp:cNvPr id="0" name=""/>
        <dsp:cNvSpPr/>
      </dsp:nvSpPr>
      <dsp:spPr>
        <a:xfrm>
          <a:off x="0" y="3229944"/>
          <a:ext cx="8229600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1C920E-BC43-4073-911A-2CF85E5C77C9}">
      <dsp:nvSpPr>
        <dsp:cNvPr id="0" name=""/>
        <dsp:cNvSpPr/>
      </dsp:nvSpPr>
      <dsp:spPr>
        <a:xfrm>
          <a:off x="411480" y="2754567"/>
          <a:ext cx="5760720" cy="63773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/>
            <a:t>Angústia Virginal (</a:t>
          </a:r>
          <a:r>
            <a:rPr lang="pt-BR" sz="1100" kern="1200" dirty="0" err="1" smtClean="0"/>
            <a:t>Katharina</a:t>
          </a:r>
          <a:r>
            <a:rPr lang="pt-BR" sz="1100" kern="1200" dirty="0" smtClean="0"/>
            <a:t>) pela conversão entre neurose de angústia e histeria</a:t>
          </a:r>
          <a:endParaRPr lang="pt-BR" sz="1100" kern="1200" dirty="0"/>
        </a:p>
      </dsp:txBody>
      <dsp:txXfrm>
        <a:off x="442612" y="2785699"/>
        <a:ext cx="5698456" cy="575473"/>
      </dsp:txXfrm>
    </dsp:sp>
    <dsp:sp modelId="{6014AB01-25AE-424E-AA06-4D7BEA515AFE}">
      <dsp:nvSpPr>
        <dsp:cNvPr id="0" name=""/>
        <dsp:cNvSpPr/>
      </dsp:nvSpPr>
      <dsp:spPr>
        <a:xfrm>
          <a:off x="0" y="3970697"/>
          <a:ext cx="8229600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157854-48CF-41BB-BBBA-D823C507B70C}">
      <dsp:nvSpPr>
        <dsp:cNvPr id="0" name=""/>
        <dsp:cNvSpPr/>
      </dsp:nvSpPr>
      <dsp:spPr>
        <a:xfrm>
          <a:off x="411480" y="3566544"/>
          <a:ext cx="5760720" cy="5665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/>
            <a:t>Neurose Sexual (</a:t>
          </a:r>
          <a:r>
            <a:rPr lang="pt-BR" sz="1100" kern="1200" dirty="0" err="1" smtClean="0"/>
            <a:t>Elisabeht</a:t>
          </a:r>
          <a:r>
            <a:rPr lang="pt-BR" sz="1100" kern="1200" dirty="0" smtClean="0"/>
            <a:t> von R.) com desenvolvimento de Neurastenia espinhal</a:t>
          </a:r>
          <a:endParaRPr lang="pt-BR" sz="1100" kern="1200" dirty="0"/>
        </a:p>
      </dsp:txBody>
      <dsp:txXfrm>
        <a:off x="439135" y="3594199"/>
        <a:ext cx="5705410" cy="51120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D770E4-1BE1-4389-A7AF-FD57A3265314}">
      <dsp:nvSpPr>
        <dsp:cNvPr id="0" name=""/>
        <dsp:cNvSpPr/>
      </dsp:nvSpPr>
      <dsp:spPr>
        <a:xfrm>
          <a:off x="5555" y="800078"/>
          <a:ext cx="2399368" cy="1791077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8FA2D5-7D89-4F8A-8FCD-CAB605A5DFBA}">
      <dsp:nvSpPr>
        <dsp:cNvPr id="0" name=""/>
        <dsp:cNvSpPr/>
      </dsp:nvSpPr>
      <dsp:spPr>
        <a:xfrm>
          <a:off x="5555" y="2591156"/>
          <a:ext cx="2399368" cy="7701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0" rIns="27940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/>
            <a:t>Histeria</a:t>
          </a:r>
          <a:endParaRPr lang="pt-BR" sz="2200" kern="1200" dirty="0"/>
        </a:p>
      </dsp:txBody>
      <dsp:txXfrm>
        <a:off x="5555" y="2591156"/>
        <a:ext cx="1689695" cy="770163"/>
      </dsp:txXfrm>
    </dsp:sp>
    <dsp:sp modelId="{63E59FC2-E4A2-404B-BD8A-02D2671337DE}">
      <dsp:nvSpPr>
        <dsp:cNvPr id="0" name=""/>
        <dsp:cNvSpPr/>
      </dsp:nvSpPr>
      <dsp:spPr>
        <a:xfrm>
          <a:off x="1763125" y="2713489"/>
          <a:ext cx="839778" cy="839778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85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725B61-E188-4E26-9385-D209A3B5C542}">
      <dsp:nvSpPr>
        <dsp:cNvPr id="0" name=""/>
        <dsp:cNvSpPr/>
      </dsp:nvSpPr>
      <dsp:spPr>
        <a:xfrm>
          <a:off x="2810954" y="800078"/>
          <a:ext cx="2399368" cy="1791077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847E2B-4192-441E-AB35-41EDC3A8ADFD}">
      <dsp:nvSpPr>
        <dsp:cNvPr id="0" name=""/>
        <dsp:cNvSpPr/>
      </dsp:nvSpPr>
      <dsp:spPr>
        <a:xfrm>
          <a:off x="2810954" y="2591156"/>
          <a:ext cx="2399368" cy="7701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0" rIns="27940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/>
            <a:t>Neurastenia</a:t>
          </a:r>
          <a:endParaRPr lang="pt-BR" sz="2200" kern="1200" dirty="0"/>
        </a:p>
      </dsp:txBody>
      <dsp:txXfrm>
        <a:off x="2810954" y="2591156"/>
        <a:ext cx="1689695" cy="770163"/>
      </dsp:txXfrm>
    </dsp:sp>
    <dsp:sp modelId="{F879836B-3B5A-4E94-A320-FF03A29B3A6A}">
      <dsp:nvSpPr>
        <dsp:cNvPr id="0" name=""/>
        <dsp:cNvSpPr/>
      </dsp:nvSpPr>
      <dsp:spPr>
        <a:xfrm>
          <a:off x="4568524" y="2713489"/>
          <a:ext cx="839778" cy="839778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85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FC7D8C-12D1-4898-BA6E-9A5B79D7C88F}">
      <dsp:nvSpPr>
        <dsp:cNvPr id="0" name=""/>
        <dsp:cNvSpPr/>
      </dsp:nvSpPr>
      <dsp:spPr>
        <a:xfrm>
          <a:off x="5616352" y="800078"/>
          <a:ext cx="2399368" cy="1791077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749BE9-2215-4E26-8F0F-A0143178D3C0}">
      <dsp:nvSpPr>
        <dsp:cNvPr id="0" name=""/>
        <dsp:cNvSpPr/>
      </dsp:nvSpPr>
      <dsp:spPr>
        <a:xfrm>
          <a:off x="5616352" y="2591156"/>
          <a:ext cx="2399368" cy="7701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0" rIns="27940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/>
            <a:t>Neurose de Angústia</a:t>
          </a:r>
          <a:endParaRPr lang="pt-BR" sz="2200" kern="1200" dirty="0"/>
        </a:p>
      </dsp:txBody>
      <dsp:txXfrm>
        <a:off x="5616352" y="2591156"/>
        <a:ext cx="1689695" cy="770163"/>
      </dsp:txXfrm>
    </dsp:sp>
    <dsp:sp modelId="{6BB222C0-553E-4774-B6A6-92D6ADBC4C25}">
      <dsp:nvSpPr>
        <dsp:cNvPr id="0" name=""/>
        <dsp:cNvSpPr/>
      </dsp:nvSpPr>
      <dsp:spPr>
        <a:xfrm>
          <a:off x="7373922" y="2713489"/>
          <a:ext cx="839778" cy="839778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85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05FE0-32DF-4D5E-878D-21E9F30D9C8B}" type="datetimeFigureOut">
              <a:rPr lang="pt-BR" smtClean="0"/>
              <a:t>16/09/2015</a:t>
            </a:fld>
            <a:endParaRPr lang="pt-B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B5C61C-A5A3-49B4-972A-69FFC0DC63BB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05FE0-32DF-4D5E-878D-21E9F30D9C8B}" type="datetimeFigureOut">
              <a:rPr lang="pt-BR" smtClean="0"/>
              <a:t>16/09/2015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5C61C-A5A3-49B4-972A-69FFC0DC63BB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05FE0-32DF-4D5E-878D-21E9F30D9C8B}" type="datetimeFigureOut">
              <a:rPr lang="pt-BR" smtClean="0"/>
              <a:t>16/09/2015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5C61C-A5A3-49B4-972A-69FFC0DC63BB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05FE0-32DF-4D5E-878D-21E9F30D9C8B}" type="datetimeFigureOut">
              <a:rPr lang="pt-BR" smtClean="0"/>
              <a:t>16/09/2015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5C61C-A5A3-49B4-972A-69FFC0DC63BB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05FE0-32DF-4D5E-878D-21E9F30D9C8B}" type="datetimeFigureOut">
              <a:rPr lang="pt-BR" smtClean="0"/>
              <a:t>16/09/2015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5C61C-A5A3-49B4-972A-69FFC0DC63BB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05FE0-32DF-4D5E-878D-21E9F30D9C8B}" type="datetimeFigureOut">
              <a:rPr lang="pt-BR" smtClean="0"/>
              <a:t>16/09/2015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5C61C-A5A3-49B4-972A-69FFC0DC63BB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05FE0-32DF-4D5E-878D-21E9F30D9C8B}" type="datetimeFigureOut">
              <a:rPr lang="pt-BR" smtClean="0"/>
              <a:t>16/09/2015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5C61C-A5A3-49B4-972A-69FFC0DC63BB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05FE0-32DF-4D5E-878D-21E9F30D9C8B}" type="datetimeFigureOut">
              <a:rPr lang="pt-BR" smtClean="0"/>
              <a:t>16/09/2015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5C61C-A5A3-49B4-972A-69FFC0DC63BB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05FE0-32DF-4D5E-878D-21E9F30D9C8B}" type="datetimeFigureOut">
              <a:rPr lang="pt-BR" smtClean="0"/>
              <a:t>16/09/2015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5C61C-A5A3-49B4-972A-69FFC0DC63BB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05FE0-32DF-4D5E-878D-21E9F30D9C8B}" type="datetimeFigureOut">
              <a:rPr lang="pt-BR" smtClean="0"/>
              <a:t>16/09/2015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5C61C-A5A3-49B4-972A-69FFC0DC63BB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05FE0-32DF-4D5E-878D-21E9F30D9C8B}" type="datetimeFigureOut">
              <a:rPr lang="pt-BR" smtClean="0"/>
              <a:t>16/09/2015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5C61C-A5A3-49B4-972A-69FFC0DC63BB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E9605FE0-32DF-4D5E-878D-21E9F30D9C8B}" type="datetimeFigureOut">
              <a:rPr lang="pt-BR" smtClean="0"/>
              <a:t>16/09/2015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DDB5C61C-A5A3-49B4-972A-69FFC0DC63BB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55576" y="620688"/>
            <a:ext cx="7772400" cy="4267200"/>
          </a:xfrm>
        </p:spPr>
        <p:txBody>
          <a:bodyPr/>
          <a:lstStyle/>
          <a:p>
            <a:r>
              <a:rPr lang="pt-BR" dirty="0" smtClean="0"/>
              <a:t> </a:t>
            </a:r>
            <a:r>
              <a:rPr lang="pt-BR" dirty="0"/>
              <a:t>– </a:t>
            </a:r>
            <a:r>
              <a:rPr lang="pt-BR" dirty="0" smtClean="0"/>
              <a:t>IV – </a:t>
            </a:r>
            <a:br>
              <a:rPr lang="pt-BR" dirty="0" smtClean="0"/>
            </a:br>
            <a:r>
              <a:rPr lang="pt-BR" smtClean="0"/>
              <a:t>A </a:t>
            </a:r>
            <a:r>
              <a:rPr lang="pt-BR" smtClean="0"/>
              <a:t>PSICOTERAPIA </a:t>
            </a:r>
            <a:r>
              <a:rPr lang="pt-BR" dirty="0" smtClean="0"/>
              <a:t>DA HISTERIA </a:t>
            </a:r>
            <a:br>
              <a:rPr lang="pt-BR" dirty="0" smtClean="0"/>
            </a:br>
            <a:r>
              <a:rPr lang="pt-BR" dirty="0" smtClean="0"/>
              <a:t>– Parte I e II – 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 smtClean="0"/>
              <a:t>SIGMUND FREUD </a:t>
            </a:r>
          </a:p>
          <a:p>
            <a:r>
              <a:rPr lang="pt-BR" dirty="0" smtClean="0"/>
              <a:t>– Volume 02 – </a:t>
            </a:r>
          </a:p>
          <a:p>
            <a:r>
              <a:rPr lang="pt-BR" dirty="0" smtClean="0"/>
              <a:t>Por Max Diniz Cruzeiro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7020272" y="6525344"/>
            <a:ext cx="1649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err="1" smtClean="0">
                <a:solidFill>
                  <a:schemeClr val="accent5"/>
                </a:solidFill>
              </a:rPr>
              <a:t>LenderBook</a:t>
            </a:r>
            <a:r>
              <a:rPr lang="pt-BR" b="1" dirty="0" smtClean="0">
                <a:solidFill>
                  <a:schemeClr val="accent5"/>
                </a:solidFill>
              </a:rPr>
              <a:t>®</a:t>
            </a:r>
            <a:endParaRPr lang="pt-BR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36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Os fatores presentes no Método Catártico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243454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tângulo 4"/>
          <p:cNvSpPr/>
          <p:nvPr/>
        </p:nvSpPr>
        <p:spPr>
          <a:xfrm>
            <a:off x="6804248" y="6381328"/>
            <a:ext cx="16498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err="1" smtClean="0">
                <a:solidFill>
                  <a:schemeClr val="accent5"/>
                </a:solidFill>
              </a:rPr>
              <a:t>LenderBook</a:t>
            </a:r>
            <a:r>
              <a:rPr lang="pt-BR" b="1" dirty="0" smtClean="0">
                <a:solidFill>
                  <a:schemeClr val="accent5"/>
                </a:solidFill>
              </a:rPr>
              <a:t>®</a:t>
            </a:r>
            <a:endParaRPr lang="pt-BR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15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 Hipnose</a:t>
            </a:r>
            <a:endParaRPr lang="pt-BR" dirty="0"/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515748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tângulo 5"/>
          <p:cNvSpPr/>
          <p:nvPr/>
        </p:nvSpPr>
        <p:spPr>
          <a:xfrm>
            <a:off x="6804248" y="6381328"/>
            <a:ext cx="16498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err="1" smtClean="0">
                <a:solidFill>
                  <a:schemeClr val="accent5"/>
                </a:solidFill>
              </a:rPr>
              <a:t>LenderBook</a:t>
            </a:r>
            <a:r>
              <a:rPr lang="pt-BR" b="1" dirty="0" smtClean="0">
                <a:solidFill>
                  <a:schemeClr val="accent5"/>
                </a:solidFill>
              </a:rPr>
              <a:t>®</a:t>
            </a:r>
            <a:endParaRPr lang="pt-BR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454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 Paciente no Tratamento</a:t>
            </a:r>
            <a:endParaRPr lang="pt-BR" dirty="0"/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967014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tângulo 5"/>
          <p:cNvSpPr/>
          <p:nvPr/>
        </p:nvSpPr>
        <p:spPr>
          <a:xfrm>
            <a:off x="6804248" y="6381328"/>
            <a:ext cx="16498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err="1" smtClean="0">
                <a:solidFill>
                  <a:schemeClr val="accent5"/>
                </a:solidFill>
              </a:rPr>
              <a:t>LenderBook</a:t>
            </a:r>
            <a:r>
              <a:rPr lang="pt-BR" b="1" dirty="0" smtClean="0">
                <a:solidFill>
                  <a:schemeClr val="accent5"/>
                </a:solidFill>
              </a:rPr>
              <a:t>®</a:t>
            </a:r>
            <a:endParaRPr lang="pt-BR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878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Freud Explica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pt-BR" b="1" dirty="0" smtClean="0"/>
              <a:t>“</a:t>
            </a:r>
            <a:r>
              <a:rPr lang="pt-BR" dirty="0" smtClean="0">
                <a:solidFill>
                  <a:schemeClr val="accent5">
                    <a:lumMod val="75000"/>
                  </a:schemeClr>
                </a:solidFill>
              </a:rPr>
              <a:t>Assim</a:t>
            </a:r>
            <a:r>
              <a:rPr lang="pt-BR" dirty="0">
                <a:solidFill>
                  <a:schemeClr val="accent5">
                    <a:lumMod val="75000"/>
                  </a:schemeClr>
                </a:solidFill>
              </a:rPr>
              <a:t>, uma força psíquica, uma aversão por parte do ego, teria originariamente impelido </a:t>
            </a:r>
            <a:r>
              <a:rPr lang="pt-BR" dirty="0" smtClean="0">
                <a:solidFill>
                  <a:schemeClr val="accent5">
                    <a:lumMod val="75000"/>
                  </a:schemeClr>
                </a:solidFill>
              </a:rPr>
              <a:t>a representação </a:t>
            </a:r>
            <a:r>
              <a:rPr lang="pt-BR" dirty="0">
                <a:solidFill>
                  <a:schemeClr val="accent5">
                    <a:lumMod val="75000"/>
                  </a:schemeClr>
                </a:solidFill>
              </a:rPr>
              <a:t>patogênica para fora da associação e agora se oporia a seu retorno à memória. </a:t>
            </a:r>
            <a:r>
              <a:rPr lang="pt-BR" dirty="0" smtClean="0">
                <a:solidFill>
                  <a:schemeClr val="accent5">
                    <a:lumMod val="75000"/>
                  </a:schemeClr>
                </a:solidFill>
              </a:rPr>
              <a:t>O “não </a:t>
            </a:r>
            <a:r>
              <a:rPr lang="pt-BR" dirty="0">
                <a:solidFill>
                  <a:schemeClr val="accent5">
                    <a:lumMod val="75000"/>
                  </a:schemeClr>
                </a:solidFill>
              </a:rPr>
              <a:t>saber” do paciente histérico seria, de fato, um “não querer saber” - um não querer </a:t>
            </a:r>
            <a:r>
              <a:rPr lang="pt-BR" dirty="0" smtClean="0">
                <a:solidFill>
                  <a:schemeClr val="accent5">
                    <a:lumMod val="75000"/>
                  </a:schemeClr>
                </a:solidFill>
              </a:rPr>
              <a:t>que poderia</a:t>
            </a:r>
            <a:r>
              <a:rPr lang="pt-BR" dirty="0">
                <a:solidFill>
                  <a:schemeClr val="accent5">
                    <a:lumMod val="75000"/>
                  </a:schemeClr>
                </a:solidFill>
              </a:rPr>
              <a:t>, em maior ou menor medida, ser consciente. A tarefa do terapeuta, portanto, está </a:t>
            </a:r>
            <a:r>
              <a:rPr lang="pt-BR" dirty="0" smtClean="0">
                <a:solidFill>
                  <a:schemeClr val="accent5">
                    <a:lumMod val="75000"/>
                  </a:schemeClr>
                </a:solidFill>
              </a:rPr>
              <a:t>em superar</a:t>
            </a:r>
            <a:r>
              <a:rPr lang="pt-BR" dirty="0">
                <a:solidFill>
                  <a:schemeClr val="accent5">
                    <a:lumMod val="75000"/>
                  </a:schemeClr>
                </a:solidFill>
              </a:rPr>
              <a:t>, através de seu trabalho psíquico, essa resistência à associação. Ele o faz, em </a:t>
            </a:r>
            <a:r>
              <a:rPr lang="pt-BR" dirty="0" smtClean="0">
                <a:solidFill>
                  <a:schemeClr val="accent5">
                    <a:lumMod val="75000"/>
                  </a:schemeClr>
                </a:solidFill>
              </a:rPr>
              <a:t>primeiro lugar</a:t>
            </a:r>
            <a:r>
              <a:rPr lang="pt-BR" dirty="0">
                <a:solidFill>
                  <a:schemeClr val="accent5">
                    <a:lumMod val="75000"/>
                  </a:schemeClr>
                </a:solidFill>
              </a:rPr>
              <a:t>, “insistindo”, usando a compulsão psíquica para dirigir a atenção dos pacientes para os </a:t>
            </a:r>
            <a:r>
              <a:rPr lang="pt-BR" dirty="0" smtClean="0">
                <a:solidFill>
                  <a:schemeClr val="accent5">
                    <a:lumMod val="75000"/>
                  </a:schemeClr>
                </a:solidFill>
              </a:rPr>
              <a:t>traços representativos </a:t>
            </a:r>
            <a:r>
              <a:rPr lang="pt-BR" dirty="0">
                <a:solidFill>
                  <a:schemeClr val="accent5">
                    <a:lumMod val="75000"/>
                  </a:schemeClr>
                </a:solidFill>
              </a:rPr>
              <a:t>que está buscando. Seus esforços, contudo, não se esgotam aí, mas, </a:t>
            </a:r>
            <a:r>
              <a:rPr lang="pt-BR" dirty="0" smtClean="0">
                <a:solidFill>
                  <a:schemeClr val="accent5">
                    <a:lumMod val="75000"/>
                  </a:schemeClr>
                </a:solidFill>
              </a:rPr>
              <a:t>como demonstrarei</a:t>
            </a:r>
            <a:r>
              <a:rPr lang="pt-BR" dirty="0">
                <a:solidFill>
                  <a:schemeClr val="accent5">
                    <a:lumMod val="75000"/>
                  </a:schemeClr>
                </a:solidFill>
              </a:rPr>
              <a:t>, assumem outras formas no decorrer da análise e recorrem a outras forças psíquicas</a:t>
            </a:r>
          </a:p>
          <a:p>
            <a:pPr marL="0" indent="0" algn="just">
              <a:buNone/>
            </a:pPr>
            <a:r>
              <a:rPr lang="pt-BR" dirty="0">
                <a:solidFill>
                  <a:schemeClr val="accent5">
                    <a:lumMod val="75000"/>
                  </a:schemeClr>
                </a:solidFill>
              </a:rPr>
              <a:t>para assistir-lhes</a:t>
            </a:r>
            <a:r>
              <a:rPr lang="pt-BR" dirty="0" smtClean="0">
                <a:solidFill>
                  <a:schemeClr val="accent5">
                    <a:lumMod val="75000"/>
                  </a:schemeClr>
                </a:solidFill>
              </a:rPr>
              <a:t>.</a:t>
            </a:r>
            <a:r>
              <a:rPr lang="pt-BR" b="1" dirty="0" smtClean="0">
                <a:solidFill>
                  <a:schemeClr val="accent5">
                    <a:lumMod val="75000"/>
                  </a:schemeClr>
                </a:solidFill>
              </a:rPr>
              <a:t>”</a:t>
            </a:r>
            <a:r>
              <a:rPr lang="pt-BR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pt-BR" b="1" dirty="0" smtClean="0">
                <a:solidFill>
                  <a:schemeClr val="tx1"/>
                </a:solidFill>
              </a:rPr>
              <a:t>Volume 2 – Capítulo:  A psicoterapia da Histeria, Parte II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6804248" y="6381328"/>
            <a:ext cx="16498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err="1" smtClean="0">
                <a:solidFill>
                  <a:schemeClr val="accent5"/>
                </a:solidFill>
              </a:rPr>
              <a:t>LenderBook</a:t>
            </a:r>
            <a:r>
              <a:rPr lang="pt-BR" b="1" dirty="0" smtClean="0">
                <a:solidFill>
                  <a:schemeClr val="accent5"/>
                </a:solidFill>
              </a:rPr>
              <a:t>®</a:t>
            </a:r>
            <a:endParaRPr lang="pt-BR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895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 Tratamento dispõe a: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92500" lnSpcReduction="20000"/>
          </a:bodyPr>
          <a:lstStyle/>
          <a:p>
            <a:r>
              <a:rPr lang="pt-BR" dirty="0" smtClean="0"/>
              <a:t>Retirada do obstáculo da mente do paciente;</a:t>
            </a:r>
          </a:p>
          <a:p>
            <a:pPr algn="just"/>
            <a:r>
              <a:rPr lang="pt-BR" dirty="0" smtClean="0"/>
              <a:t>Uso de mecanismos ativadores para acessar a memória de angústia escondida pela percepção do pensamento e da lembrança;</a:t>
            </a:r>
          </a:p>
          <a:p>
            <a:pPr algn="just"/>
            <a:r>
              <a:rPr lang="pt-BR" dirty="0" smtClean="0"/>
              <a:t>Acessar a vontade do paciente em termos de concordância da livre associação para captar o momento de obstáculo;</a:t>
            </a:r>
          </a:p>
          <a:p>
            <a:r>
              <a:rPr lang="pt-BR" dirty="0" smtClean="0"/>
              <a:t>Por fim eliminar o sintoma gerador de angústia a aflição.</a:t>
            </a:r>
          </a:p>
          <a:p>
            <a:pPr marL="0" indent="0">
              <a:buNone/>
            </a:pPr>
            <a:endParaRPr lang="pt-BR" dirty="0" smtClean="0"/>
          </a:p>
          <a:p>
            <a:pPr marL="0" indent="0" algn="just">
              <a:buNone/>
            </a:pPr>
            <a:r>
              <a:rPr lang="pt-BR" dirty="0" smtClean="0"/>
              <a:t>“</a:t>
            </a:r>
            <a:r>
              <a:rPr lang="pt-BR" dirty="0" smtClean="0">
                <a:solidFill>
                  <a:schemeClr val="accent5">
                    <a:lumMod val="75000"/>
                  </a:schemeClr>
                </a:solidFill>
              </a:rPr>
              <a:t>Pois </a:t>
            </a:r>
            <a:r>
              <a:rPr lang="pt-BR" dirty="0">
                <a:solidFill>
                  <a:schemeClr val="accent5">
                    <a:lumMod val="75000"/>
                  </a:schemeClr>
                </a:solidFill>
              </a:rPr>
              <a:t>é bom reconhecer </a:t>
            </a:r>
            <a:r>
              <a:rPr lang="pt-BR" dirty="0" smtClean="0">
                <a:solidFill>
                  <a:schemeClr val="accent5">
                    <a:lumMod val="75000"/>
                  </a:schemeClr>
                </a:solidFill>
              </a:rPr>
              <a:t>uma coisa </a:t>
            </a:r>
            <a:r>
              <a:rPr lang="pt-BR" dirty="0">
                <a:solidFill>
                  <a:schemeClr val="accent5">
                    <a:lumMod val="75000"/>
                  </a:schemeClr>
                </a:solidFill>
              </a:rPr>
              <a:t>com clareza: o paciente só se livra do sintoma histérico ao reproduzir as </a:t>
            </a:r>
            <a:r>
              <a:rPr lang="pt-BR" dirty="0" smtClean="0">
                <a:solidFill>
                  <a:schemeClr val="accent5">
                    <a:lumMod val="75000"/>
                  </a:schemeClr>
                </a:solidFill>
              </a:rPr>
              <a:t>impressões patogênicas </a:t>
            </a:r>
            <a:r>
              <a:rPr lang="pt-BR" dirty="0">
                <a:solidFill>
                  <a:schemeClr val="accent5">
                    <a:lumMod val="75000"/>
                  </a:schemeClr>
                </a:solidFill>
              </a:rPr>
              <a:t>que o causaram e ao verbalizá-las com uma expressão de afeto; e assim a </a:t>
            </a:r>
            <a:r>
              <a:rPr lang="pt-BR" dirty="0" smtClean="0">
                <a:solidFill>
                  <a:schemeClr val="accent5">
                    <a:lumMod val="75000"/>
                  </a:schemeClr>
                </a:solidFill>
              </a:rPr>
              <a:t>tarefa terapêutica </a:t>
            </a:r>
            <a:r>
              <a:rPr lang="pt-BR" i="1" dirty="0">
                <a:solidFill>
                  <a:schemeClr val="accent5">
                    <a:lumMod val="75000"/>
                  </a:schemeClr>
                </a:solidFill>
              </a:rPr>
              <a:t>consiste unicamente em induzi-lo a agir dessa maneira</a:t>
            </a:r>
            <a:r>
              <a:rPr lang="pt-BR" dirty="0">
                <a:solidFill>
                  <a:schemeClr val="accent5">
                    <a:lumMod val="75000"/>
                  </a:schemeClr>
                </a:solidFill>
              </a:rPr>
              <a:t>; uma vez realizada essa </a:t>
            </a:r>
            <a:r>
              <a:rPr lang="pt-BR" dirty="0" smtClean="0">
                <a:solidFill>
                  <a:schemeClr val="accent5">
                    <a:lumMod val="75000"/>
                  </a:schemeClr>
                </a:solidFill>
              </a:rPr>
              <a:t>tarefa, nada </a:t>
            </a:r>
            <a:r>
              <a:rPr lang="pt-BR" dirty="0">
                <a:solidFill>
                  <a:schemeClr val="accent5">
                    <a:lumMod val="75000"/>
                  </a:schemeClr>
                </a:solidFill>
              </a:rPr>
              <a:t>resta ao médico para corrigir ou eliminar</a:t>
            </a:r>
            <a:r>
              <a:rPr lang="pt-BR" dirty="0" smtClean="0"/>
              <a:t>.” – </a:t>
            </a:r>
            <a:r>
              <a:rPr lang="pt-BR" b="1" dirty="0" smtClean="0"/>
              <a:t>Sigmund Freud</a:t>
            </a:r>
          </a:p>
          <a:p>
            <a:endParaRPr lang="pt-BR" b="1" dirty="0"/>
          </a:p>
        </p:txBody>
      </p:sp>
      <p:sp>
        <p:nvSpPr>
          <p:cNvPr id="4" name="Retângulo 3"/>
          <p:cNvSpPr/>
          <p:nvPr/>
        </p:nvSpPr>
        <p:spPr>
          <a:xfrm>
            <a:off x="6804248" y="6381328"/>
            <a:ext cx="16498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err="1" smtClean="0">
                <a:solidFill>
                  <a:schemeClr val="accent5"/>
                </a:solidFill>
              </a:rPr>
              <a:t>LenderBook</a:t>
            </a:r>
            <a:r>
              <a:rPr lang="pt-BR" b="1" dirty="0" smtClean="0">
                <a:solidFill>
                  <a:schemeClr val="accent5"/>
                </a:solidFill>
              </a:rPr>
              <a:t>®</a:t>
            </a:r>
            <a:endParaRPr lang="pt-BR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760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Caso Clínico – Sigmund Freud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2348880"/>
            <a:ext cx="8229600" cy="3196952"/>
          </a:xfrm>
        </p:spPr>
        <p:txBody>
          <a:bodyPr/>
          <a:lstStyle/>
          <a:p>
            <a:pPr marL="0" indent="0" algn="just">
              <a:buNone/>
            </a:pPr>
            <a:r>
              <a:rPr lang="pt-BR" dirty="0"/>
              <a:t>Uma jovem mulher casada, muito inteligente e aparentemente feliz, consultara-me </a:t>
            </a:r>
            <a:r>
              <a:rPr lang="pt-BR" dirty="0" smtClean="0"/>
              <a:t>sobre uma </a:t>
            </a:r>
            <a:r>
              <a:rPr lang="pt-BR" dirty="0"/>
              <a:t>dor persistente no abdome, que resistia ao tratamento. Vi que a dor estava situada na </a:t>
            </a:r>
            <a:r>
              <a:rPr lang="pt-BR" dirty="0" smtClean="0"/>
              <a:t>parede abdominal </a:t>
            </a:r>
            <a:r>
              <a:rPr lang="pt-BR" dirty="0"/>
              <a:t>e devia relacionar-se com </a:t>
            </a:r>
            <a:r>
              <a:rPr lang="pt-BR" dirty="0" err="1"/>
              <a:t>indurações</a:t>
            </a:r>
            <a:r>
              <a:rPr lang="pt-BR" dirty="0"/>
              <a:t> musculares palpáveis, e prescrevi um </a:t>
            </a:r>
            <a:r>
              <a:rPr lang="pt-BR" dirty="0" smtClean="0"/>
              <a:t>tratamento local</a:t>
            </a:r>
            <a:r>
              <a:rPr lang="pt-BR" dirty="0"/>
              <a:t>. Alguns meses depois, tornei a examinar a paciente, e ela me disse:</a:t>
            </a:r>
          </a:p>
        </p:txBody>
      </p:sp>
      <p:sp>
        <p:nvSpPr>
          <p:cNvPr id="4" name="Retângulo 3"/>
          <p:cNvSpPr/>
          <p:nvPr/>
        </p:nvSpPr>
        <p:spPr>
          <a:xfrm>
            <a:off x="6804248" y="6381328"/>
            <a:ext cx="16498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err="1" smtClean="0">
                <a:solidFill>
                  <a:schemeClr val="accent5"/>
                </a:solidFill>
              </a:rPr>
              <a:t>LenderBook</a:t>
            </a:r>
            <a:r>
              <a:rPr lang="pt-BR" b="1" dirty="0" smtClean="0">
                <a:solidFill>
                  <a:schemeClr val="accent5"/>
                </a:solidFill>
              </a:rPr>
              <a:t>®</a:t>
            </a:r>
            <a:endParaRPr lang="pt-BR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765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25355"/>
          </a:xfrm>
        </p:spPr>
        <p:txBody>
          <a:bodyPr/>
          <a:lstStyle/>
          <a:p>
            <a:pPr marL="0" indent="0" algn="just">
              <a:buNone/>
            </a:pPr>
            <a:r>
              <a:rPr lang="pt-BR" dirty="0"/>
              <a:t>“A dor que eu </a:t>
            </a:r>
            <a:r>
              <a:rPr lang="pt-BR" dirty="0" smtClean="0"/>
              <a:t>sentia desapareceu </a:t>
            </a:r>
            <a:r>
              <a:rPr lang="pt-BR" dirty="0"/>
              <a:t>após o tratamento que o senhor recomendou, e permaneceu assim por muito </a:t>
            </a:r>
            <a:r>
              <a:rPr lang="pt-BR" dirty="0" smtClean="0"/>
              <a:t>tempo. Mas </a:t>
            </a:r>
            <a:r>
              <a:rPr lang="pt-BR" dirty="0"/>
              <a:t>agora ela voltou sob uma forma nervosa. Sei que é nervosa porque não é mais como </a:t>
            </a:r>
            <a:r>
              <a:rPr lang="pt-BR" dirty="0" smtClean="0"/>
              <a:t>eu costumava </a:t>
            </a:r>
            <a:r>
              <a:rPr lang="pt-BR" dirty="0"/>
              <a:t>senti-la, ao fazer certos movimentos, mas só em certas ocasiões - por exemplo, </a:t>
            </a:r>
            <a:r>
              <a:rPr lang="pt-BR" dirty="0" smtClean="0"/>
              <a:t>quando acordo </a:t>
            </a:r>
            <a:r>
              <a:rPr lang="pt-BR" dirty="0"/>
              <a:t>de manhã e quando fico agitada de certas maneiras.”</a:t>
            </a:r>
          </a:p>
        </p:txBody>
      </p:sp>
      <p:sp>
        <p:nvSpPr>
          <p:cNvPr id="4" name="Retângulo 3"/>
          <p:cNvSpPr/>
          <p:nvPr/>
        </p:nvSpPr>
        <p:spPr>
          <a:xfrm>
            <a:off x="6804248" y="6381328"/>
            <a:ext cx="16498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err="1" smtClean="0">
                <a:solidFill>
                  <a:schemeClr val="accent5"/>
                </a:solidFill>
              </a:rPr>
              <a:t>LenderBook</a:t>
            </a:r>
            <a:r>
              <a:rPr lang="pt-BR" b="1" dirty="0" smtClean="0">
                <a:solidFill>
                  <a:schemeClr val="accent5"/>
                </a:solidFill>
              </a:rPr>
              <a:t>®</a:t>
            </a:r>
            <a:endParaRPr lang="pt-BR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94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t-BR" dirty="0"/>
              <a:t>O diagnóstico dessa jovem </a:t>
            </a:r>
            <a:r>
              <a:rPr lang="pt-BR" dirty="0" smtClean="0"/>
              <a:t>senhora estava </a:t>
            </a:r>
            <a:r>
              <a:rPr lang="pt-BR" dirty="0"/>
              <a:t>certo. Tratava-se agora de descobrir a causa da dor, e ela não conseguiu ajudar-me </a:t>
            </a:r>
            <a:r>
              <a:rPr lang="pt-BR" dirty="0" smtClean="0"/>
              <a:t>nisso enquanto </a:t>
            </a:r>
            <a:r>
              <a:rPr lang="pt-BR" dirty="0"/>
              <a:t>se achava num estado de consciência não influenciado. Quando lhe perguntei, </a:t>
            </a:r>
            <a:r>
              <a:rPr lang="pt-BR" dirty="0" smtClean="0"/>
              <a:t>em concentração </a:t>
            </a:r>
            <a:r>
              <a:rPr lang="pt-BR" dirty="0"/>
              <a:t>e sob a pressão de minha mão, se algo lhe ocorria ou se via alguma coisa, ela </a:t>
            </a:r>
            <a:r>
              <a:rPr lang="pt-BR" dirty="0" smtClean="0"/>
              <a:t>me disse </a:t>
            </a:r>
            <a:r>
              <a:rPr lang="pt-BR" dirty="0"/>
              <a:t>estar vendo e começou a descrever suas imagens visuais.</a:t>
            </a:r>
          </a:p>
        </p:txBody>
      </p:sp>
      <p:sp>
        <p:nvSpPr>
          <p:cNvPr id="4" name="Retângulo 3"/>
          <p:cNvSpPr/>
          <p:nvPr/>
        </p:nvSpPr>
        <p:spPr>
          <a:xfrm>
            <a:off x="6804248" y="6381328"/>
            <a:ext cx="16498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err="1" smtClean="0">
                <a:solidFill>
                  <a:schemeClr val="accent5"/>
                </a:solidFill>
              </a:rPr>
              <a:t>LenderBook</a:t>
            </a:r>
            <a:r>
              <a:rPr lang="pt-BR" b="1" dirty="0" smtClean="0">
                <a:solidFill>
                  <a:schemeClr val="accent5"/>
                </a:solidFill>
              </a:rPr>
              <a:t>®</a:t>
            </a:r>
            <a:endParaRPr lang="pt-BR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864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t-BR" dirty="0"/>
              <a:t>Viu algo como um sol cheio </a:t>
            </a:r>
            <a:r>
              <a:rPr lang="pt-BR" dirty="0" smtClean="0"/>
              <a:t>de raios</a:t>
            </a:r>
            <a:r>
              <a:rPr lang="pt-BR" dirty="0"/>
              <a:t>, que naturalmente tomei como um </a:t>
            </a:r>
            <a:r>
              <a:rPr lang="pt-BR" dirty="0" err="1"/>
              <a:t>fosfeno</a:t>
            </a:r>
            <a:r>
              <a:rPr lang="pt-BR" dirty="0"/>
              <a:t> produzido pela pressão nos olhos. Eu </a:t>
            </a:r>
            <a:r>
              <a:rPr lang="pt-BR" dirty="0" smtClean="0"/>
              <a:t>esperava que </a:t>
            </a:r>
            <a:r>
              <a:rPr lang="pt-BR" dirty="0"/>
              <a:t>algo mais útil se seguisse. Mas ela prosseguiu: “Estrelas de uma curiosa luz azul-pálido, </a:t>
            </a:r>
            <a:r>
              <a:rPr lang="pt-BR" dirty="0" smtClean="0"/>
              <a:t>como o </a:t>
            </a:r>
            <a:r>
              <a:rPr lang="pt-BR" dirty="0"/>
              <a:t>luar” e assim por diante, que julguei não serem mais do que cintilações, clarões e </a:t>
            </a:r>
            <a:r>
              <a:rPr lang="pt-BR" dirty="0" smtClean="0"/>
              <a:t>pontos brilhantes </a:t>
            </a:r>
            <a:r>
              <a:rPr lang="pt-BR" dirty="0"/>
              <a:t>diante dos seus olhos.</a:t>
            </a:r>
          </a:p>
        </p:txBody>
      </p:sp>
      <p:sp>
        <p:nvSpPr>
          <p:cNvPr id="2" name="Retângulo 1"/>
          <p:cNvSpPr/>
          <p:nvPr/>
        </p:nvSpPr>
        <p:spPr>
          <a:xfrm>
            <a:off x="6804248" y="6381328"/>
            <a:ext cx="16498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err="1" smtClean="0">
                <a:solidFill>
                  <a:schemeClr val="accent5"/>
                </a:solidFill>
              </a:rPr>
              <a:t>LenderBook</a:t>
            </a:r>
            <a:r>
              <a:rPr lang="pt-BR" b="1" dirty="0" smtClean="0">
                <a:solidFill>
                  <a:schemeClr val="accent5"/>
                </a:solidFill>
              </a:rPr>
              <a:t>®</a:t>
            </a:r>
            <a:endParaRPr lang="pt-BR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523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t-BR" dirty="0"/>
              <a:t>Já estava preparado para considerar a experiência como </a:t>
            </a:r>
            <a:r>
              <a:rPr lang="pt-BR" dirty="0" smtClean="0"/>
              <a:t>um fracasso </a:t>
            </a:r>
            <a:r>
              <a:rPr lang="pt-BR" dirty="0"/>
              <a:t>e imaginava como poderia fazer uma retirada discreta do caso, quando minha atenção </a:t>
            </a:r>
            <a:r>
              <a:rPr lang="pt-BR" dirty="0" smtClean="0"/>
              <a:t>foi atraída </a:t>
            </a:r>
            <a:r>
              <a:rPr lang="pt-BR" dirty="0"/>
              <a:t>por um dos fenômenos que ela descreveu. Viu uma grande cruz negra, inclinada, que </a:t>
            </a:r>
            <a:r>
              <a:rPr lang="pt-BR" dirty="0" smtClean="0"/>
              <a:t>tinha em </a:t>
            </a:r>
            <a:r>
              <a:rPr lang="pt-BR" dirty="0"/>
              <a:t>volta de seus contornos o mesmo brilho luminoso com que todos os seus outros </a:t>
            </a:r>
            <a:r>
              <a:rPr lang="pt-BR" dirty="0" smtClean="0"/>
              <a:t>quadros haviam </a:t>
            </a:r>
            <a:r>
              <a:rPr lang="pt-BR" dirty="0"/>
              <a:t>brilhado, e em cuja viga transversal bruxuleava uma pequena chama.</a:t>
            </a:r>
          </a:p>
        </p:txBody>
      </p:sp>
      <p:sp>
        <p:nvSpPr>
          <p:cNvPr id="2" name="Retângulo 1"/>
          <p:cNvSpPr/>
          <p:nvPr/>
        </p:nvSpPr>
        <p:spPr>
          <a:xfrm>
            <a:off x="6804248" y="6381328"/>
            <a:ext cx="16498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err="1" smtClean="0">
                <a:solidFill>
                  <a:schemeClr val="accent5"/>
                </a:solidFill>
              </a:rPr>
              <a:t>LenderBook</a:t>
            </a:r>
            <a:r>
              <a:rPr lang="pt-BR" b="1" dirty="0" smtClean="0">
                <a:solidFill>
                  <a:schemeClr val="accent5"/>
                </a:solidFill>
              </a:rPr>
              <a:t>®</a:t>
            </a:r>
            <a:endParaRPr lang="pt-BR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36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Método Terapêutico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778277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tângulo 4"/>
          <p:cNvSpPr/>
          <p:nvPr/>
        </p:nvSpPr>
        <p:spPr>
          <a:xfrm>
            <a:off x="6804248" y="6381328"/>
            <a:ext cx="16498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err="1" smtClean="0">
                <a:solidFill>
                  <a:schemeClr val="accent5"/>
                </a:solidFill>
              </a:rPr>
              <a:t>LenderBook</a:t>
            </a:r>
            <a:r>
              <a:rPr lang="pt-BR" b="1" dirty="0" smtClean="0">
                <a:solidFill>
                  <a:schemeClr val="accent5"/>
                </a:solidFill>
              </a:rPr>
              <a:t>®</a:t>
            </a:r>
            <a:endParaRPr lang="pt-BR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09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t-BR" dirty="0"/>
              <a:t>Era claro que </a:t>
            </a:r>
            <a:r>
              <a:rPr lang="pt-BR" dirty="0" smtClean="0"/>
              <a:t>não podia </a:t>
            </a:r>
            <a:r>
              <a:rPr lang="pt-BR" dirty="0"/>
              <a:t>mais tratar-se de um </a:t>
            </a:r>
            <a:r>
              <a:rPr lang="pt-BR" dirty="0" err="1"/>
              <a:t>fosfeno</a:t>
            </a:r>
            <a:r>
              <a:rPr lang="pt-BR" dirty="0"/>
              <a:t>. Passei então a escutar com atenção. Inúmeros </a:t>
            </a:r>
            <a:r>
              <a:rPr lang="pt-BR" dirty="0" smtClean="0"/>
              <a:t>quadros apareceram </a:t>
            </a:r>
            <a:r>
              <a:rPr lang="pt-BR" dirty="0"/>
              <a:t>banhados na mesma luz, sinais curiosos que se pareciam muito com o </a:t>
            </a:r>
            <a:r>
              <a:rPr lang="pt-BR" dirty="0" smtClean="0"/>
              <a:t>sânscrito; figuras </a:t>
            </a:r>
            <a:r>
              <a:rPr lang="pt-BR" dirty="0"/>
              <a:t>como triângulos, entre elas um grande triângulo; de novo a cruz… Dessa vez, suspeitei </a:t>
            </a:r>
            <a:r>
              <a:rPr lang="pt-BR" dirty="0" smtClean="0"/>
              <a:t>de um </a:t>
            </a:r>
            <a:r>
              <a:rPr lang="pt-BR" dirty="0"/>
              <a:t>significado alegórico e perguntei o que poderia ser a cruz.</a:t>
            </a:r>
          </a:p>
        </p:txBody>
      </p:sp>
      <p:sp>
        <p:nvSpPr>
          <p:cNvPr id="2" name="Retângulo 1"/>
          <p:cNvSpPr/>
          <p:nvPr/>
        </p:nvSpPr>
        <p:spPr>
          <a:xfrm>
            <a:off x="6804248" y="6309320"/>
            <a:ext cx="16498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err="1" smtClean="0">
                <a:solidFill>
                  <a:schemeClr val="accent5"/>
                </a:solidFill>
              </a:rPr>
              <a:t>LenderBook</a:t>
            </a:r>
            <a:r>
              <a:rPr lang="pt-BR" b="1" dirty="0" smtClean="0">
                <a:solidFill>
                  <a:schemeClr val="accent5"/>
                </a:solidFill>
              </a:rPr>
              <a:t>®</a:t>
            </a:r>
            <a:endParaRPr lang="pt-BR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840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t-BR" dirty="0"/>
              <a:t>“Provavelmente significa sofrimento</a:t>
            </a:r>
            <a:r>
              <a:rPr lang="pt-BR" dirty="0" smtClean="0"/>
              <a:t>”, respondeu</a:t>
            </a:r>
            <a:r>
              <a:rPr lang="pt-BR" dirty="0"/>
              <a:t>. Objetei que por “cruz” em geral se quer dizer responsabilidade moral. Que </a:t>
            </a:r>
            <a:r>
              <a:rPr lang="pt-BR" dirty="0" smtClean="0"/>
              <a:t>estaria oculto </a:t>
            </a:r>
            <a:r>
              <a:rPr lang="pt-BR" dirty="0"/>
              <a:t>por trás do sofrimento? Ela não soube dizer e prosseguiu com suas visões: um sol com </a:t>
            </a:r>
            <a:r>
              <a:rPr lang="pt-BR" dirty="0" smtClean="0"/>
              <a:t>raios dourados</a:t>
            </a:r>
            <a:r>
              <a:rPr lang="pt-BR" dirty="0"/>
              <a:t>. E a isso também pôde interpretar: “É Deus, a força </a:t>
            </a:r>
            <a:r>
              <a:rPr lang="pt-BR" dirty="0" err="1"/>
              <a:t>primeva</a:t>
            </a:r>
            <a:r>
              <a:rPr lang="pt-BR" dirty="0"/>
              <a:t>.” Surgiu então um </a:t>
            </a:r>
            <a:r>
              <a:rPr lang="pt-BR" dirty="0" smtClean="0"/>
              <a:t>lagarto </a:t>
            </a:r>
            <a:r>
              <a:rPr lang="pt-BR" dirty="0"/>
              <a:t>gigantesco que a contemplava de maneira inquisidora, mas não alarmante.</a:t>
            </a:r>
          </a:p>
        </p:txBody>
      </p:sp>
      <p:sp>
        <p:nvSpPr>
          <p:cNvPr id="2" name="Retângulo 1"/>
          <p:cNvSpPr/>
          <p:nvPr/>
        </p:nvSpPr>
        <p:spPr>
          <a:xfrm>
            <a:off x="6804248" y="6381328"/>
            <a:ext cx="16498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err="1" smtClean="0">
                <a:solidFill>
                  <a:schemeClr val="accent5"/>
                </a:solidFill>
              </a:rPr>
              <a:t>LenderBook</a:t>
            </a:r>
            <a:r>
              <a:rPr lang="pt-BR" b="1" dirty="0" smtClean="0">
                <a:solidFill>
                  <a:schemeClr val="accent5"/>
                </a:solidFill>
              </a:rPr>
              <a:t>®</a:t>
            </a:r>
            <a:endParaRPr lang="pt-BR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354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t-BR" dirty="0"/>
              <a:t>A seguir, um </a:t>
            </a:r>
            <a:r>
              <a:rPr lang="pt-BR" dirty="0" smtClean="0"/>
              <a:t>grande número </a:t>
            </a:r>
            <a:r>
              <a:rPr lang="pt-BR" dirty="0"/>
              <a:t>de cobras. Depois, mais uma vez, um sol, mas de raios suaves e prateados, e à sua </a:t>
            </a:r>
            <a:r>
              <a:rPr lang="pt-BR" dirty="0" smtClean="0"/>
              <a:t>frente, entre </a:t>
            </a:r>
            <a:r>
              <a:rPr lang="pt-BR" dirty="0"/>
              <a:t>ela e essa fonte de luz, uma grade que escondia dela o centro do sol. Eu já sabia há </a:t>
            </a:r>
            <a:r>
              <a:rPr lang="pt-BR" dirty="0" smtClean="0"/>
              <a:t>algum tempo </a:t>
            </a:r>
            <a:r>
              <a:rPr lang="pt-BR" dirty="0"/>
              <a:t>que estava lidando com alegorias e de imediato perguntei qual o sentido dessa </a:t>
            </a:r>
            <a:r>
              <a:rPr lang="pt-BR" dirty="0" smtClean="0"/>
              <a:t>última imagem</a:t>
            </a:r>
            <a:r>
              <a:rPr lang="pt-BR" dirty="0"/>
              <a:t>.</a:t>
            </a:r>
          </a:p>
        </p:txBody>
      </p:sp>
      <p:sp>
        <p:nvSpPr>
          <p:cNvPr id="2" name="Retângulo 1"/>
          <p:cNvSpPr/>
          <p:nvPr/>
        </p:nvSpPr>
        <p:spPr>
          <a:xfrm>
            <a:off x="6804248" y="6309320"/>
            <a:ext cx="16498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err="1" smtClean="0">
                <a:solidFill>
                  <a:schemeClr val="accent5"/>
                </a:solidFill>
              </a:rPr>
              <a:t>LenderBook</a:t>
            </a:r>
            <a:r>
              <a:rPr lang="pt-BR" b="1" dirty="0" smtClean="0">
                <a:solidFill>
                  <a:schemeClr val="accent5"/>
                </a:solidFill>
              </a:rPr>
              <a:t>®</a:t>
            </a:r>
            <a:endParaRPr lang="pt-BR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54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t-BR" dirty="0"/>
              <a:t>Ela respondeu sem hesitar: “O sol é a perfeição, o ideal, e a grade representa </a:t>
            </a:r>
            <a:r>
              <a:rPr lang="pt-BR" dirty="0" smtClean="0"/>
              <a:t>minhas fraquezas </a:t>
            </a:r>
            <a:r>
              <a:rPr lang="pt-BR" dirty="0"/>
              <a:t>e falhas, que se interpõem entre mim e o ideal.” “A senhora está então se </a:t>
            </a:r>
            <a:r>
              <a:rPr lang="pt-BR" dirty="0" smtClean="0"/>
              <a:t>recriminando? Está </a:t>
            </a:r>
            <a:r>
              <a:rPr lang="pt-BR" dirty="0"/>
              <a:t>insatisfeita consigo mesma?” “Na verdade, estou.” “Desde quando?” “Desde que passei a </a:t>
            </a:r>
            <a:r>
              <a:rPr lang="pt-BR" dirty="0" smtClean="0"/>
              <a:t>ser membro </a:t>
            </a:r>
            <a:r>
              <a:rPr lang="pt-BR" dirty="0"/>
              <a:t>da Sociedade Teosófica e tenho lido suas publicações. Sempre me tive em baixa conta</a:t>
            </a:r>
            <a:r>
              <a:rPr lang="pt-BR" dirty="0" smtClean="0"/>
              <a:t>.” “</a:t>
            </a:r>
            <a:r>
              <a:rPr lang="pt-BR" dirty="0"/>
              <a:t>O que lhe causou a mais forte impressão recentemente?”</a:t>
            </a:r>
          </a:p>
        </p:txBody>
      </p:sp>
      <p:sp>
        <p:nvSpPr>
          <p:cNvPr id="2" name="Retângulo 1"/>
          <p:cNvSpPr/>
          <p:nvPr/>
        </p:nvSpPr>
        <p:spPr>
          <a:xfrm>
            <a:off x="6804248" y="6381328"/>
            <a:ext cx="16498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err="1" smtClean="0">
                <a:solidFill>
                  <a:schemeClr val="accent5"/>
                </a:solidFill>
              </a:rPr>
              <a:t>LenderBook</a:t>
            </a:r>
            <a:r>
              <a:rPr lang="pt-BR" b="1" dirty="0" smtClean="0">
                <a:solidFill>
                  <a:schemeClr val="accent5"/>
                </a:solidFill>
              </a:rPr>
              <a:t>®</a:t>
            </a:r>
            <a:endParaRPr lang="pt-BR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12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t-BR" dirty="0"/>
              <a:t>“Uma tradução do sânscrito que </a:t>
            </a:r>
            <a:r>
              <a:rPr lang="pt-BR" dirty="0" smtClean="0"/>
              <a:t>agora mesmo </a:t>
            </a:r>
            <a:r>
              <a:rPr lang="pt-BR" dirty="0"/>
              <a:t>está saindo em fascículos.” Um momento depois eu era introduzido em suas lutas </a:t>
            </a:r>
            <a:r>
              <a:rPr lang="pt-BR" dirty="0" smtClean="0"/>
              <a:t>mentais e </a:t>
            </a:r>
            <a:r>
              <a:rPr lang="pt-BR" dirty="0"/>
              <a:t>suas </a:t>
            </a:r>
            <a:r>
              <a:rPr lang="pt-BR" dirty="0" err="1"/>
              <a:t>auto-recriminações</a:t>
            </a:r>
            <a:r>
              <a:rPr lang="pt-BR" dirty="0"/>
              <a:t> e ouvia o relato de um episódio insignificante que dera margem </a:t>
            </a:r>
            <a:r>
              <a:rPr lang="pt-BR" dirty="0" smtClean="0"/>
              <a:t>à autocensura </a:t>
            </a:r>
            <a:r>
              <a:rPr lang="pt-BR" dirty="0"/>
              <a:t>- uma ocasião na qual o que antes fora uma dor orgânica surgiu pela primeira </a:t>
            </a:r>
            <a:r>
              <a:rPr lang="pt-BR" dirty="0" smtClean="0"/>
              <a:t>vez como consequência </a:t>
            </a:r>
            <a:r>
              <a:rPr lang="pt-BR" dirty="0"/>
              <a:t>da conversão de uma excitação.</a:t>
            </a:r>
          </a:p>
        </p:txBody>
      </p:sp>
      <p:sp>
        <p:nvSpPr>
          <p:cNvPr id="2" name="Retângulo 1"/>
          <p:cNvSpPr/>
          <p:nvPr/>
        </p:nvSpPr>
        <p:spPr>
          <a:xfrm>
            <a:off x="6804248" y="6381328"/>
            <a:ext cx="16498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err="1" smtClean="0">
                <a:solidFill>
                  <a:schemeClr val="accent5"/>
                </a:solidFill>
              </a:rPr>
              <a:t>LenderBook</a:t>
            </a:r>
            <a:r>
              <a:rPr lang="pt-BR" b="1" dirty="0" smtClean="0">
                <a:solidFill>
                  <a:schemeClr val="accent5"/>
                </a:solidFill>
              </a:rPr>
              <a:t>®</a:t>
            </a:r>
            <a:endParaRPr lang="pt-BR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82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dirty="0"/>
              <a:t>Os quadros que eu a princípio tomara </a:t>
            </a:r>
            <a:r>
              <a:rPr lang="pt-BR" dirty="0" smtClean="0"/>
              <a:t>por </a:t>
            </a:r>
            <a:r>
              <a:rPr lang="pt-BR" dirty="0" err="1" smtClean="0"/>
              <a:t>fosfenos</a:t>
            </a:r>
            <a:r>
              <a:rPr lang="pt-BR" dirty="0" smtClean="0"/>
              <a:t> </a:t>
            </a:r>
            <a:r>
              <a:rPr lang="pt-BR" dirty="0"/>
              <a:t>eram símbolos de </a:t>
            </a:r>
            <a:r>
              <a:rPr lang="pt-BR" dirty="0" smtClean="0"/>
              <a:t>sequências </a:t>
            </a:r>
            <a:r>
              <a:rPr lang="pt-BR" dirty="0"/>
              <a:t>de representações influenciadas pelas ciências ocultas </a:t>
            </a:r>
            <a:r>
              <a:rPr lang="pt-BR" dirty="0" smtClean="0"/>
              <a:t>e, na </a:t>
            </a:r>
            <a:r>
              <a:rPr lang="pt-BR" dirty="0"/>
              <a:t>verdade, talvez fossem emblemas provenientes das páginas de frontispício de livros </a:t>
            </a:r>
            <a:r>
              <a:rPr lang="pt-BR" dirty="0" smtClean="0"/>
              <a:t>de ocultismo. </a:t>
            </a:r>
          </a:p>
          <a:p>
            <a:pPr marL="0" indent="0" algn="just">
              <a:buNone/>
            </a:pPr>
            <a:endParaRPr lang="pt-BR" dirty="0" smtClean="0"/>
          </a:p>
        </p:txBody>
      </p:sp>
      <p:sp>
        <p:nvSpPr>
          <p:cNvPr id="2" name="Retângulo 1"/>
          <p:cNvSpPr/>
          <p:nvPr/>
        </p:nvSpPr>
        <p:spPr>
          <a:xfrm>
            <a:off x="6804248" y="6381328"/>
            <a:ext cx="16498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err="1" smtClean="0">
                <a:solidFill>
                  <a:schemeClr val="accent5"/>
                </a:solidFill>
              </a:rPr>
              <a:t>LenderBook</a:t>
            </a:r>
            <a:r>
              <a:rPr lang="pt-BR" b="1" dirty="0" smtClean="0">
                <a:solidFill>
                  <a:schemeClr val="accent5"/>
                </a:solidFill>
              </a:rPr>
              <a:t>®</a:t>
            </a:r>
            <a:endParaRPr lang="pt-BR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594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dirty="0" smtClean="0"/>
              <a:t>Até </a:t>
            </a:r>
            <a:r>
              <a:rPr lang="pt-BR" dirty="0"/>
              <a:t>aqui, tenho sido tão entusiasmado em meus louvores aos resultados da pressão </a:t>
            </a:r>
            <a:r>
              <a:rPr lang="pt-BR" dirty="0" smtClean="0"/>
              <a:t>como método </a:t>
            </a:r>
            <a:r>
              <a:rPr lang="pt-BR" dirty="0"/>
              <a:t>auxiliar, e durante todo o tempo tenho negligenciado de tal maneira o aspecto da </a:t>
            </a:r>
            <a:r>
              <a:rPr lang="pt-BR" dirty="0" smtClean="0"/>
              <a:t>defesa ou </a:t>
            </a:r>
            <a:r>
              <a:rPr lang="pt-BR" dirty="0"/>
              <a:t>resistência que, sem dúvida, deve ter dado a impressão de que esse pequeno artifício </a:t>
            </a:r>
            <a:r>
              <a:rPr lang="pt-BR" dirty="0" smtClean="0"/>
              <a:t>nos deixou </a:t>
            </a:r>
            <a:r>
              <a:rPr lang="pt-BR" dirty="0"/>
              <a:t>em condições de dominar os obstáculos psíquicos a um tratamento catártico.</a:t>
            </a:r>
          </a:p>
        </p:txBody>
      </p:sp>
      <p:sp>
        <p:nvSpPr>
          <p:cNvPr id="2" name="Retângulo 1"/>
          <p:cNvSpPr/>
          <p:nvPr/>
        </p:nvSpPr>
        <p:spPr>
          <a:xfrm>
            <a:off x="6804248" y="6381328"/>
            <a:ext cx="16498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err="1" smtClean="0">
                <a:solidFill>
                  <a:schemeClr val="accent5"/>
                </a:solidFill>
              </a:rPr>
              <a:t>LenderBook</a:t>
            </a:r>
            <a:r>
              <a:rPr lang="pt-BR" b="1" dirty="0" smtClean="0">
                <a:solidFill>
                  <a:schemeClr val="accent5"/>
                </a:solidFill>
              </a:rPr>
              <a:t>®</a:t>
            </a:r>
            <a:endParaRPr lang="pt-BR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354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Elementos Etiológicos do Ponto de Pressão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341159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tângulo 4"/>
          <p:cNvSpPr/>
          <p:nvPr/>
        </p:nvSpPr>
        <p:spPr>
          <a:xfrm>
            <a:off x="6804248" y="6381328"/>
            <a:ext cx="16498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err="1" smtClean="0">
                <a:solidFill>
                  <a:schemeClr val="accent5"/>
                </a:solidFill>
              </a:rPr>
              <a:t>LenderBook</a:t>
            </a:r>
            <a:r>
              <a:rPr lang="pt-BR" b="1" dirty="0" smtClean="0">
                <a:solidFill>
                  <a:schemeClr val="accent5"/>
                </a:solidFill>
              </a:rPr>
              <a:t>®</a:t>
            </a:r>
            <a:endParaRPr lang="pt-BR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885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3383126"/>
            <a:ext cx="8229600" cy="1600200"/>
          </a:xfrm>
        </p:spPr>
        <p:txBody>
          <a:bodyPr/>
          <a:lstStyle/>
          <a:p>
            <a:r>
              <a:rPr lang="pt-BR" dirty="0" smtClean="0"/>
              <a:t>Fim!</a:t>
            </a: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6804248" y="6309320"/>
            <a:ext cx="16498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err="1" smtClean="0">
                <a:solidFill>
                  <a:schemeClr val="accent5"/>
                </a:solidFill>
              </a:rPr>
              <a:t>LenderBook</a:t>
            </a:r>
            <a:r>
              <a:rPr lang="pt-BR" b="1" dirty="0" smtClean="0">
                <a:solidFill>
                  <a:schemeClr val="accent5"/>
                </a:solidFill>
              </a:rPr>
              <a:t>®</a:t>
            </a:r>
            <a:endParaRPr lang="pt-BR" b="1" dirty="0">
              <a:solidFill>
                <a:schemeClr val="accent5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763688" y="1700808"/>
            <a:ext cx="57606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Referências</a:t>
            </a:r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Freud</a:t>
            </a:r>
            <a:r>
              <a:rPr lang="pt-BR" dirty="0"/>
              <a:t>, S. (1ª edição). A psicoterapia da histeria (partes 1 e 2). In </a:t>
            </a:r>
            <a:r>
              <a:rPr lang="pt-BR" dirty="0" err="1"/>
              <a:t>Breuer</a:t>
            </a:r>
            <a:r>
              <a:rPr lang="pt-BR" dirty="0"/>
              <a:t>, J.; Freud, S. Estudos sobre a histeria. In J. Salomão (Ed.) Edição standard brasileira das obras psicológicas completas de Sigmund Freud (Vol. 2, pp. 311-340). Rio de Janeiro: Imago. (Texto original publicado em 1895)</a:t>
            </a:r>
          </a:p>
        </p:txBody>
      </p:sp>
    </p:spTree>
    <p:extLst>
      <p:ext uri="{BB962C8B-B14F-4D97-AF65-F5344CB8AC3E}">
        <p14:creationId xmlns:p14="http://schemas.microsoft.com/office/powerpoint/2010/main" val="3382093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lipse 6"/>
          <p:cNvSpPr/>
          <p:nvPr/>
        </p:nvSpPr>
        <p:spPr>
          <a:xfrm>
            <a:off x="4499992" y="2851195"/>
            <a:ext cx="2016224" cy="2089973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Funcionamento do Método Psicoterapêutico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3288688"/>
              </p:ext>
            </p:extLst>
          </p:nvPr>
        </p:nvGraphicFramePr>
        <p:xfrm>
          <a:off x="107504" y="1600200"/>
          <a:ext cx="8579296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457" y="4941168"/>
            <a:ext cx="2232248" cy="1729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2350841" y="4474762"/>
            <a:ext cx="1879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LEVE HIPNOSE</a:t>
            </a:r>
            <a:endParaRPr lang="pt-BR" dirty="0"/>
          </a:p>
        </p:txBody>
      </p:sp>
      <p:pic>
        <p:nvPicPr>
          <p:cNvPr id="1028" name="Picture 4" descr="http://www.psiconlinews.com/wp-content/uploads/2015/05/maladie-mentale.jpe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921" y="4913151"/>
            <a:ext cx="2232248" cy="1751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6305578" y="4474762"/>
            <a:ext cx="2861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SUGESTÃO DO MÉDICO</a:t>
            </a:r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0" y="5482998"/>
            <a:ext cx="20088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SOLUÇÕES</a:t>
            </a:r>
          </a:p>
          <a:p>
            <a:r>
              <a:rPr lang="pt-BR" dirty="0" smtClean="0"/>
              <a:t>ENCONTRADAS</a:t>
            </a:r>
            <a:endParaRPr lang="pt-BR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103119" y="2204864"/>
            <a:ext cx="24341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ESQUEMATIZANDO</a:t>
            </a:r>
          </a:p>
          <a:p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O PROBLEMA</a:t>
            </a:r>
            <a:endParaRPr lang="pt-BR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2" name="Conector angulado 11"/>
          <p:cNvCxnSpPr>
            <a:endCxn id="1026" idx="3"/>
          </p:cNvCxnSpPr>
          <p:nvPr/>
        </p:nvCxnSpPr>
        <p:spPr>
          <a:xfrm rot="10800000" flipV="1">
            <a:off x="4376706" y="4942164"/>
            <a:ext cx="1131399" cy="864000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Conector angulado 13"/>
          <p:cNvCxnSpPr>
            <a:endCxn id="1028" idx="1"/>
          </p:cNvCxnSpPr>
          <p:nvPr/>
        </p:nvCxnSpPr>
        <p:spPr>
          <a:xfrm>
            <a:off x="5436096" y="4941168"/>
            <a:ext cx="1171825" cy="847707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Retângulo 14"/>
          <p:cNvSpPr/>
          <p:nvPr/>
        </p:nvSpPr>
        <p:spPr>
          <a:xfrm>
            <a:off x="4683199" y="6479932"/>
            <a:ext cx="16498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err="1" smtClean="0">
                <a:solidFill>
                  <a:schemeClr val="accent5"/>
                </a:solidFill>
              </a:rPr>
              <a:t>LenderBook</a:t>
            </a:r>
            <a:r>
              <a:rPr lang="pt-BR" b="1" dirty="0" smtClean="0">
                <a:solidFill>
                  <a:schemeClr val="accent5"/>
                </a:solidFill>
              </a:rPr>
              <a:t>®</a:t>
            </a:r>
            <a:endParaRPr lang="pt-BR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690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Reconsiderações de Freud sob o Método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786154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2419953" y="2013963"/>
            <a:ext cx="1433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Constatação</a:t>
            </a: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6876256" y="2022023"/>
            <a:ext cx="1433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Constatação</a:t>
            </a:r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4427984" y="4221088"/>
            <a:ext cx="1617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Consequência</a:t>
            </a:r>
            <a:endParaRPr lang="pt-BR" dirty="0"/>
          </a:p>
        </p:txBody>
      </p:sp>
      <p:cxnSp>
        <p:nvCxnSpPr>
          <p:cNvPr id="10" name="Conector de seta reta 9"/>
          <p:cNvCxnSpPr/>
          <p:nvPr/>
        </p:nvCxnSpPr>
        <p:spPr>
          <a:xfrm flipV="1">
            <a:off x="4427984" y="4582886"/>
            <a:ext cx="1678902" cy="7534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ângulo 12"/>
          <p:cNvSpPr/>
          <p:nvPr/>
        </p:nvSpPr>
        <p:spPr>
          <a:xfrm>
            <a:off x="6768053" y="6309320"/>
            <a:ext cx="16498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err="1" smtClean="0">
                <a:solidFill>
                  <a:schemeClr val="accent5"/>
                </a:solidFill>
              </a:rPr>
              <a:t>LenderBook</a:t>
            </a:r>
            <a:r>
              <a:rPr lang="pt-BR" b="1" dirty="0" smtClean="0">
                <a:solidFill>
                  <a:schemeClr val="accent5"/>
                </a:solidFill>
              </a:rPr>
              <a:t>®</a:t>
            </a:r>
            <a:endParaRPr lang="pt-BR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921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Histerias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363955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3563888" y="3212976"/>
            <a:ext cx="297222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Mecanismos de </a:t>
            </a:r>
          </a:p>
          <a:p>
            <a:r>
              <a:rPr lang="pt-BR" dirty="0" smtClean="0"/>
              <a:t>Afetação da </a:t>
            </a:r>
          </a:p>
          <a:p>
            <a:r>
              <a:rPr lang="pt-BR" dirty="0" smtClean="0"/>
              <a:t>Histeria são similares</a:t>
            </a:r>
          </a:p>
          <a:p>
            <a:r>
              <a:rPr lang="pt-BR" dirty="0" smtClean="0"/>
              <a:t>aos observados em outros</a:t>
            </a:r>
          </a:p>
          <a:p>
            <a:r>
              <a:rPr lang="pt-BR" dirty="0" smtClean="0"/>
              <a:t>Sistemas de patologia</a:t>
            </a:r>
          </a:p>
          <a:p>
            <a:r>
              <a:rPr lang="pt-BR" dirty="0" smtClean="0"/>
              <a:t>Neuróticas.</a:t>
            </a: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6804248" y="6309320"/>
            <a:ext cx="16498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err="1" smtClean="0">
                <a:solidFill>
                  <a:schemeClr val="accent5"/>
                </a:solidFill>
              </a:rPr>
              <a:t>LenderBook</a:t>
            </a:r>
            <a:r>
              <a:rPr lang="pt-BR" b="1" dirty="0" smtClean="0">
                <a:solidFill>
                  <a:schemeClr val="accent5"/>
                </a:solidFill>
              </a:rPr>
              <a:t>®</a:t>
            </a:r>
            <a:endParaRPr lang="pt-BR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026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Etiologia e Mecanismo das Neuroses em Geral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121192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aixaDeTexto 4"/>
          <p:cNvSpPr txBox="1"/>
          <p:nvPr/>
        </p:nvSpPr>
        <p:spPr>
          <a:xfrm rot="10800000" flipH="1" flipV="1">
            <a:off x="2710678" y="1938134"/>
            <a:ext cx="158417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pt-BR" sz="1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Expectativa</a:t>
            </a:r>
            <a:endParaRPr lang="pt-BR" sz="14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r>
              <a:rPr lang="pt-BR" sz="1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Ansiosa; fobias; </a:t>
            </a:r>
            <a:r>
              <a:rPr lang="pt-BR" sz="1400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hiperestesia</a:t>
            </a:r>
            <a:r>
              <a:rPr lang="pt-BR" sz="1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às dores</a:t>
            </a:r>
            <a:endParaRPr lang="pt-BR" sz="14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467544" y="2107411"/>
            <a:ext cx="2386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/>
              <a:t>Acúmulo de tensão</a:t>
            </a:r>
          </a:p>
          <a:p>
            <a:pPr algn="ctr"/>
            <a:r>
              <a:rPr lang="pt-BR" sz="1400" dirty="0" smtClean="0"/>
              <a:t>física</a:t>
            </a:r>
            <a:endParaRPr lang="pt-BR" sz="1400" dirty="0"/>
          </a:p>
        </p:txBody>
      </p:sp>
      <p:sp>
        <p:nvSpPr>
          <p:cNvPr id="7" name="CaixaDeTexto 6"/>
          <p:cNvSpPr txBox="1"/>
          <p:nvPr/>
        </p:nvSpPr>
        <p:spPr>
          <a:xfrm rot="10800000" flipH="1" flipV="1">
            <a:off x="4964021" y="3713602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pt-BR" sz="1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Ideias obsessivas</a:t>
            </a:r>
            <a:endParaRPr lang="pt-BR" sz="14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 rot="10800000" flipH="1" flipV="1">
            <a:off x="2584239" y="5023049"/>
            <a:ext cx="15841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Anestesia; ataque fisiológico</a:t>
            </a:r>
            <a:endParaRPr lang="pt-BR" sz="14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7164288" y="2847639"/>
            <a:ext cx="19058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solidFill>
                  <a:schemeClr val="accent2">
                    <a:lumMod val="75000"/>
                  </a:schemeClr>
                </a:solidFill>
              </a:rPr>
              <a:t>É a histeria uma Entidade clínica diferente?</a:t>
            </a:r>
            <a:endParaRPr lang="pt-BR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6804248" y="6381328"/>
            <a:ext cx="16498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err="1" smtClean="0">
                <a:solidFill>
                  <a:schemeClr val="accent5"/>
                </a:solidFill>
              </a:rPr>
              <a:t>LenderBook</a:t>
            </a:r>
            <a:r>
              <a:rPr lang="pt-BR" b="1" dirty="0" smtClean="0">
                <a:solidFill>
                  <a:schemeClr val="accent5"/>
                </a:solidFill>
              </a:rPr>
              <a:t>®</a:t>
            </a:r>
            <a:endParaRPr lang="pt-BR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406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Mecanismo de Histeria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583312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7145627" y="2780928"/>
            <a:ext cx="19058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solidFill>
                  <a:schemeClr val="accent2">
                    <a:lumMod val="75000"/>
                  </a:schemeClr>
                </a:solidFill>
              </a:rPr>
              <a:t>É a histeria um problema de</a:t>
            </a:r>
          </a:p>
          <a:p>
            <a:pPr algn="ctr"/>
            <a:r>
              <a:rPr lang="pt-BR" sz="2400" dirty="0" smtClean="0">
                <a:solidFill>
                  <a:schemeClr val="accent2">
                    <a:lumMod val="75000"/>
                  </a:schemeClr>
                </a:solidFill>
              </a:rPr>
              <a:t>Neurose mista? </a:t>
            </a:r>
            <a:endParaRPr lang="pt-BR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6804248" y="6381328"/>
            <a:ext cx="16498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err="1" smtClean="0">
                <a:solidFill>
                  <a:schemeClr val="accent5"/>
                </a:solidFill>
              </a:rPr>
              <a:t>LenderBook</a:t>
            </a:r>
            <a:r>
              <a:rPr lang="pt-BR" b="1" dirty="0" smtClean="0">
                <a:solidFill>
                  <a:schemeClr val="accent5"/>
                </a:solidFill>
              </a:rPr>
              <a:t>®</a:t>
            </a:r>
            <a:endParaRPr lang="pt-BR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973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Método Catártico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2435744"/>
              </p:ext>
            </p:extLst>
          </p:nvPr>
        </p:nvGraphicFramePr>
        <p:xfrm>
          <a:off x="467542" y="1772816"/>
          <a:ext cx="8219257" cy="4353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467543" y="2525183"/>
            <a:ext cx="2768796" cy="192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700" dirty="0" smtClean="0"/>
              <a:t>Funciona para a </a:t>
            </a:r>
          </a:p>
          <a:p>
            <a:r>
              <a:rPr lang="pt-BR" sz="1700" dirty="0" smtClean="0"/>
              <a:t>Maioria dos casos;</a:t>
            </a:r>
          </a:p>
          <a:p>
            <a:r>
              <a:rPr lang="pt-BR" sz="1700" dirty="0" smtClean="0"/>
              <a:t>Novos sintomas </a:t>
            </a:r>
          </a:p>
          <a:p>
            <a:r>
              <a:rPr lang="pt-BR" sz="1700" dirty="0" smtClean="0"/>
              <a:t>Podem tomar o lugar</a:t>
            </a:r>
          </a:p>
          <a:p>
            <a:r>
              <a:rPr lang="pt-BR" sz="1700" dirty="0" smtClean="0"/>
              <a:t>dos sintomas já </a:t>
            </a:r>
          </a:p>
          <a:p>
            <a:r>
              <a:rPr lang="pt-BR" sz="1700" dirty="0" smtClean="0"/>
              <a:t>Eliminados; Restrição </a:t>
            </a:r>
          </a:p>
          <a:p>
            <a:r>
              <a:rPr lang="pt-BR" sz="1700" dirty="0" smtClean="0"/>
              <a:t>dos novos sintomas.</a:t>
            </a:r>
            <a:endParaRPr lang="pt-BR" sz="17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3421562" y="3074476"/>
            <a:ext cx="23325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Não Funciona para todos os casos</a:t>
            </a:r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6119529" y="3074476"/>
            <a:ext cx="23325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Pode Funcionar para </a:t>
            </a:r>
          </a:p>
          <a:p>
            <a:r>
              <a:rPr lang="pt-BR" dirty="0" smtClean="0"/>
              <a:t>Alguns casos específicos</a:t>
            </a:r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467543" y="5445224"/>
            <a:ext cx="78817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solidFill>
                  <a:schemeClr val="accent2">
                    <a:lumMod val="75000"/>
                  </a:schemeClr>
                </a:solidFill>
              </a:rPr>
              <a:t>O método Catártico não elimina a doença apenas transfere o sintoma para outra manifestação da simbologia do agir.</a:t>
            </a:r>
            <a:endParaRPr lang="pt-BR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899591" y="1340066"/>
            <a:ext cx="78817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solidFill>
                  <a:schemeClr val="accent2">
                    <a:lumMod val="75000"/>
                  </a:schemeClr>
                </a:solidFill>
              </a:rPr>
              <a:t>A cura pelo método Catártico não é um processo instantâneo por não afetar diretamente as causas, mas complementar ao tratamento.</a:t>
            </a:r>
            <a:endParaRPr lang="pt-BR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6783823" y="6381328"/>
            <a:ext cx="16498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err="1" smtClean="0">
                <a:solidFill>
                  <a:schemeClr val="accent5"/>
                </a:solidFill>
              </a:rPr>
              <a:t>LenderBook</a:t>
            </a:r>
            <a:r>
              <a:rPr lang="pt-BR" b="1" dirty="0" smtClean="0">
                <a:solidFill>
                  <a:schemeClr val="accent5"/>
                </a:solidFill>
              </a:rPr>
              <a:t>®</a:t>
            </a:r>
            <a:endParaRPr lang="pt-BR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14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Sistema Nervoso do Paciente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074" name="Picture 2" descr="http://atelierdaspalavras.files.wordpress.com/2012/01/cabodeguerr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669" y="1502538"/>
            <a:ext cx="8362795" cy="4605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4211960" y="2555612"/>
            <a:ext cx="1462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Resistência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539552" y="1752015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Grupo Psíquico Cristal provocador que ativa o sintoma</a:t>
            </a:r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1115616" y="4725144"/>
            <a:ext cx="2520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Ponto ao qual o sistema já irrompeu uma vez o sintoma</a:t>
            </a:r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5796136" y="1632282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Grupo Psíquico que desfaz o teor da provocação</a:t>
            </a:r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5364088" y="4714258"/>
            <a:ext cx="33843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Devolução da capacidade de resistência do Sistema Nervoso do paciente  frente as alterações psíquicas adjacentes</a:t>
            </a: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6804248" y="6309320"/>
            <a:ext cx="16498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err="1" smtClean="0">
                <a:solidFill>
                  <a:schemeClr val="accent5"/>
                </a:solidFill>
              </a:rPr>
              <a:t>LenderBook</a:t>
            </a:r>
            <a:r>
              <a:rPr lang="pt-BR" b="1" dirty="0" smtClean="0">
                <a:solidFill>
                  <a:schemeClr val="accent5"/>
                </a:solidFill>
              </a:rPr>
              <a:t>®</a:t>
            </a:r>
            <a:endParaRPr lang="pt-BR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023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o">
  <a:themeElements>
    <a:clrScheme name="Executivo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246</TotalTime>
  <Words>1763</Words>
  <Application>Microsoft Office PowerPoint</Application>
  <PresentationFormat>Apresentação na tela (4:3)</PresentationFormat>
  <Paragraphs>174</Paragraphs>
  <Slides>28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28</vt:i4>
      </vt:variant>
    </vt:vector>
  </HeadingPairs>
  <TitlesOfParts>
    <vt:vector size="29" baseType="lpstr">
      <vt:lpstr>Executivo</vt:lpstr>
      <vt:lpstr> – IV –  A PSICOTERAPIA DA HISTERIA  – Parte I e II – </vt:lpstr>
      <vt:lpstr>Método Terapêutico</vt:lpstr>
      <vt:lpstr>Funcionamento do Método Psicoterapêutico</vt:lpstr>
      <vt:lpstr>Reconsiderações de Freud sob o Método</vt:lpstr>
      <vt:lpstr>Histerias</vt:lpstr>
      <vt:lpstr>Etiologia e Mecanismo das Neuroses em Geral</vt:lpstr>
      <vt:lpstr>Mecanismo de Histeria</vt:lpstr>
      <vt:lpstr>Método Catártico</vt:lpstr>
      <vt:lpstr>Sistema Nervoso do Paciente</vt:lpstr>
      <vt:lpstr>Os fatores presentes no Método Catártico</vt:lpstr>
      <vt:lpstr>A Hipnose</vt:lpstr>
      <vt:lpstr>O Paciente no Tratamento</vt:lpstr>
      <vt:lpstr>Freud Explica</vt:lpstr>
      <vt:lpstr>O Tratamento dispõe a:</vt:lpstr>
      <vt:lpstr>Caso Clínico – Sigmund Freud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Elementos Etiológicos do Ponto de Pressão</vt:lpstr>
      <vt:lpstr>Fim!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IV – A PSICOTERIA DA HISTERIA</dc:title>
  <dc:creator>Max</dc:creator>
  <cp:lastModifiedBy>Max</cp:lastModifiedBy>
  <cp:revision>48</cp:revision>
  <dcterms:created xsi:type="dcterms:W3CDTF">2015-09-12T10:21:10Z</dcterms:created>
  <dcterms:modified xsi:type="dcterms:W3CDTF">2015-09-16T09:12:02Z</dcterms:modified>
</cp:coreProperties>
</file>