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29DA7-F2DE-42FC-886B-E80214389E1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B47644E-F339-4E39-A0F7-3BB75F5CB75B}">
      <dgm:prSet phldrT="[Texto]" custT="1"/>
      <dgm:spPr/>
      <dgm:t>
        <a:bodyPr/>
        <a:lstStyle/>
        <a:p>
          <a:r>
            <a:rPr lang="pt-BR" sz="1600" dirty="0" smtClean="0"/>
            <a:t>Frustração</a:t>
          </a:r>
          <a:endParaRPr lang="pt-BR" sz="1600" dirty="0"/>
        </a:p>
      </dgm:t>
    </dgm:pt>
    <dgm:pt modelId="{BD8A6051-6CE4-45C0-B4E8-FA1F079E8024}" type="parTrans" cxnId="{1EE087D8-8F67-4789-8616-AD26E8EA65F6}">
      <dgm:prSet/>
      <dgm:spPr/>
      <dgm:t>
        <a:bodyPr/>
        <a:lstStyle/>
        <a:p>
          <a:endParaRPr lang="pt-BR" sz="1600"/>
        </a:p>
      </dgm:t>
    </dgm:pt>
    <dgm:pt modelId="{CF90949C-AAFF-4AED-A872-39D886A6C739}" type="sibTrans" cxnId="{1EE087D8-8F67-4789-8616-AD26E8EA65F6}">
      <dgm:prSet/>
      <dgm:spPr/>
      <dgm:t>
        <a:bodyPr/>
        <a:lstStyle/>
        <a:p>
          <a:endParaRPr lang="pt-BR" sz="1600"/>
        </a:p>
      </dgm:t>
    </dgm:pt>
    <dgm:pt modelId="{7980FE23-54F3-4DE4-81A8-90EE961E41C8}">
      <dgm:prSet phldrT="[Texto]" custT="1"/>
      <dgm:spPr/>
      <dgm:t>
        <a:bodyPr/>
        <a:lstStyle/>
        <a:p>
          <a:r>
            <a:rPr lang="pt-BR" sz="1600" dirty="0" smtClean="0"/>
            <a:t>Psicanalista</a:t>
          </a:r>
          <a:endParaRPr lang="pt-BR" sz="1600" dirty="0"/>
        </a:p>
      </dgm:t>
    </dgm:pt>
    <dgm:pt modelId="{376ED620-DCCC-4DCE-B103-4E6EB38F98DC}" type="parTrans" cxnId="{42C0BAF9-5C2A-4425-9A27-6DEE70A3B6EC}">
      <dgm:prSet/>
      <dgm:spPr/>
      <dgm:t>
        <a:bodyPr/>
        <a:lstStyle/>
        <a:p>
          <a:endParaRPr lang="pt-BR" sz="1600"/>
        </a:p>
      </dgm:t>
    </dgm:pt>
    <dgm:pt modelId="{A0538CE5-52EA-4F47-BE16-6750DE7FC6C2}" type="sibTrans" cxnId="{42C0BAF9-5C2A-4425-9A27-6DEE70A3B6EC}">
      <dgm:prSet/>
      <dgm:spPr/>
      <dgm:t>
        <a:bodyPr/>
        <a:lstStyle/>
        <a:p>
          <a:endParaRPr lang="pt-BR" sz="1600"/>
        </a:p>
      </dgm:t>
    </dgm:pt>
    <dgm:pt modelId="{44F4BD40-EAA3-4AAE-AE14-7FB89E55AE4C}">
      <dgm:prSet phldrT="[Texto]" custT="1"/>
      <dgm:spPr/>
      <dgm:t>
        <a:bodyPr/>
        <a:lstStyle/>
        <a:p>
          <a:r>
            <a:rPr lang="pt-BR" sz="1600" dirty="0" smtClean="0"/>
            <a:t>Eufórico</a:t>
          </a:r>
          <a:endParaRPr lang="pt-BR" sz="1600" dirty="0"/>
        </a:p>
      </dgm:t>
    </dgm:pt>
    <dgm:pt modelId="{3DCB0B9B-5A00-44E2-A840-442B6B675C81}" type="parTrans" cxnId="{E8EF794C-CDA4-4020-8220-D225CC14B33A}">
      <dgm:prSet/>
      <dgm:spPr/>
      <dgm:t>
        <a:bodyPr/>
        <a:lstStyle/>
        <a:p>
          <a:endParaRPr lang="pt-BR" sz="1600"/>
        </a:p>
      </dgm:t>
    </dgm:pt>
    <dgm:pt modelId="{6B054F98-2015-4793-ADA5-45C3806BF966}" type="sibTrans" cxnId="{E8EF794C-CDA4-4020-8220-D225CC14B33A}">
      <dgm:prSet/>
      <dgm:spPr/>
      <dgm:t>
        <a:bodyPr/>
        <a:lstStyle/>
        <a:p>
          <a:endParaRPr lang="pt-BR" sz="1600"/>
        </a:p>
      </dgm:t>
    </dgm:pt>
    <dgm:pt modelId="{0CD640B1-589C-42CB-B880-43B5C849DFCF}">
      <dgm:prSet phldrT="[Texto]" custT="1"/>
      <dgm:spPr/>
      <dgm:t>
        <a:bodyPr/>
        <a:lstStyle/>
        <a:p>
          <a:r>
            <a:rPr lang="pt-BR" sz="1600" dirty="0" smtClean="0"/>
            <a:t>Ansioso</a:t>
          </a:r>
          <a:endParaRPr lang="pt-BR" sz="1600" dirty="0"/>
        </a:p>
      </dgm:t>
    </dgm:pt>
    <dgm:pt modelId="{97687B0D-3C25-4CF1-A342-6810C98371EF}" type="parTrans" cxnId="{D6C742E3-4C81-4945-A529-B7032A661FA3}">
      <dgm:prSet/>
      <dgm:spPr/>
      <dgm:t>
        <a:bodyPr/>
        <a:lstStyle/>
        <a:p>
          <a:endParaRPr lang="pt-BR" sz="1600"/>
        </a:p>
      </dgm:t>
    </dgm:pt>
    <dgm:pt modelId="{CCBB3FF6-96D7-41EA-BB2D-B96D1B818DC2}" type="sibTrans" cxnId="{D6C742E3-4C81-4945-A529-B7032A661FA3}">
      <dgm:prSet/>
      <dgm:spPr/>
      <dgm:t>
        <a:bodyPr/>
        <a:lstStyle/>
        <a:p>
          <a:endParaRPr lang="pt-BR" sz="1600"/>
        </a:p>
      </dgm:t>
    </dgm:pt>
    <dgm:pt modelId="{0DB03642-2CDE-478E-9600-1E127F550B91}">
      <dgm:prSet phldrT="[Texto]" custT="1"/>
      <dgm:spPr/>
      <dgm:t>
        <a:bodyPr/>
        <a:lstStyle/>
        <a:p>
          <a:r>
            <a:rPr lang="pt-BR" sz="1600" dirty="0" smtClean="0"/>
            <a:t>Decepcionado</a:t>
          </a:r>
          <a:endParaRPr lang="pt-BR" sz="1600" dirty="0"/>
        </a:p>
      </dgm:t>
    </dgm:pt>
    <dgm:pt modelId="{B9171875-E941-4948-B92C-2AEEA3C77204}" type="parTrans" cxnId="{1CF938DC-22EF-4386-B07B-B34A29CEFF6E}">
      <dgm:prSet/>
      <dgm:spPr/>
      <dgm:t>
        <a:bodyPr/>
        <a:lstStyle/>
        <a:p>
          <a:endParaRPr lang="pt-BR" sz="1600"/>
        </a:p>
      </dgm:t>
    </dgm:pt>
    <dgm:pt modelId="{0885927E-A6F9-4B03-B2F1-F649D5292441}" type="sibTrans" cxnId="{1CF938DC-22EF-4386-B07B-B34A29CEFF6E}">
      <dgm:prSet/>
      <dgm:spPr/>
      <dgm:t>
        <a:bodyPr/>
        <a:lstStyle/>
        <a:p>
          <a:endParaRPr lang="pt-BR" sz="1600"/>
        </a:p>
      </dgm:t>
    </dgm:pt>
    <dgm:pt modelId="{A5C3B498-88B2-4BBC-ADEC-A6D2506F1AF7}">
      <dgm:prSet phldrT="[Texto]" custT="1"/>
      <dgm:spPr/>
      <dgm:t>
        <a:bodyPr/>
        <a:lstStyle/>
        <a:p>
          <a:r>
            <a:rPr lang="pt-BR" sz="1600" dirty="0" smtClean="0"/>
            <a:t>Pânico</a:t>
          </a:r>
          <a:endParaRPr lang="pt-BR" sz="1600" dirty="0"/>
        </a:p>
      </dgm:t>
    </dgm:pt>
    <dgm:pt modelId="{C947D5F8-C5C9-4C48-99CD-0EF50B7C2D52}" type="parTrans" cxnId="{B7DD09D7-81B9-41C4-BD18-9288EFCDCBA1}">
      <dgm:prSet/>
      <dgm:spPr/>
      <dgm:t>
        <a:bodyPr/>
        <a:lstStyle/>
        <a:p>
          <a:endParaRPr lang="pt-BR" sz="1600"/>
        </a:p>
      </dgm:t>
    </dgm:pt>
    <dgm:pt modelId="{5A66609D-2397-407C-A08F-E16B7A7B9575}" type="sibTrans" cxnId="{B7DD09D7-81B9-41C4-BD18-9288EFCDCBA1}">
      <dgm:prSet/>
      <dgm:spPr/>
      <dgm:t>
        <a:bodyPr/>
        <a:lstStyle/>
        <a:p>
          <a:endParaRPr lang="pt-BR" sz="1600"/>
        </a:p>
      </dgm:t>
    </dgm:pt>
    <dgm:pt modelId="{A392109C-64A7-4818-BC49-159175117FA2}">
      <dgm:prSet phldrT="[Texto]" custT="1"/>
      <dgm:spPr/>
      <dgm:t>
        <a:bodyPr/>
        <a:lstStyle/>
        <a:p>
          <a:r>
            <a:rPr lang="pt-BR" sz="1600" dirty="0" smtClean="0"/>
            <a:t>Isolamento</a:t>
          </a:r>
          <a:endParaRPr lang="pt-BR" sz="1600" dirty="0"/>
        </a:p>
      </dgm:t>
    </dgm:pt>
    <dgm:pt modelId="{F799FA77-6794-40F2-BCDF-D2A43E39A38E}" type="parTrans" cxnId="{9FCD6FAC-B9C2-427C-8B60-0B853019A434}">
      <dgm:prSet/>
      <dgm:spPr/>
      <dgm:t>
        <a:bodyPr/>
        <a:lstStyle/>
        <a:p>
          <a:endParaRPr lang="pt-BR"/>
        </a:p>
      </dgm:t>
    </dgm:pt>
    <dgm:pt modelId="{0E3EDD98-F747-404C-8DAD-25CD7F2D4D59}" type="sibTrans" cxnId="{9FCD6FAC-B9C2-427C-8B60-0B853019A434}">
      <dgm:prSet/>
      <dgm:spPr/>
      <dgm:t>
        <a:bodyPr/>
        <a:lstStyle/>
        <a:p>
          <a:endParaRPr lang="pt-BR"/>
        </a:p>
      </dgm:t>
    </dgm:pt>
    <dgm:pt modelId="{3CBC957C-7FBA-492D-8799-D472DEF4EB7B}" type="pres">
      <dgm:prSet presAssocID="{27F29DA7-F2DE-42FC-886B-E80214389E1E}" presName="cycle" presStyleCnt="0">
        <dgm:presLayoutVars>
          <dgm:dir/>
          <dgm:resizeHandles val="exact"/>
        </dgm:presLayoutVars>
      </dgm:prSet>
      <dgm:spPr/>
    </dgm:pt>
    <dgm:pt modelId="{1ADB2B99-7DAE-4C51-BF1C-788F6B853E6C}" type="pres">
      <dgm:prSet presAssocID="{3B47644E-F339-4E39-A0F7-3BB75F5CB75B}" presName="dummy" presStyleCnt="0"/>
      <dgm:spPr/>
    </dgm:pt>
    <dgm:pt modelId="{FF3BD0F2-CC48-48BD-ABFC-541A2E9EAE8E}" type="pres">
      <dgm:prSet presAssocID="{3B47644E-F339-4E39-A0F7-3BB75F5CB75B}" presName="node" presStyleLbl="revTx" presStyleIdx="0" presStyleCnt="7" custScaleX="1524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EB719-1AA1-4847-BECC-A0308ABEA5A9}" type="pres">
      <dgm:prSet presAssocID="{CF90949C-AAFF-4AED-A872-39D886A6C739}" presName="sibTrans" presStyleLbl="node1" presStyleIdx="0" presStyleCnt="7"/>
      <dgm:spPr/>
    </dgm:pt>
    <dgm:pt modelId="{314D2081-CA76-424F-9151-9BCE60B24FE5}" type="pres">
      <dgm:prSet presAssocID="{7980FE23-54F3-4DE4-81A8-90EE961E41C8}" presName="dummy" presStyleCnt="0"/>
      <dgm:spPr/>
    </dgm:pt>
    <dgm:pt modelId="{BD96FA5B-96E2-4E86-B332-4DCE80D0FA0F}" type="pres">
      <dgm:prSet presAssocID="{7980FE23-54F3-4DE4-81A8-90EE961E41C8}" presName="node" presStyleLbl="revTx" presStyleIdx="1" presStyleCnt="7" custScaleX="194234">
        <dgm:presLayoutVars>
          <dgm:bulletEnabled val="1"/>
        </dgm:presLayoutVars>
      </dgm:prSet>
      <dgm:spPr/>
    </dgm:pt>
    <dgm:pt modelId="{D95F6C9A-C80C-48B1-92B2-FF7AA5FA5E17}" type="pres">
      <dgm:prSet presAssocID="{A0538CE5-52EA-4F47-BE16-6750DE7FC6C2}" presName="sibTrans" presStyleLbl="node1" presStyleIdx="1" presStyleCnt="7"/>
      <dgm:spPr/>
    </dgm:pt>
    <dgm:pt modelId="{D201B5B3-F474-4CC5-B8E6-5A6223843BF2}" type="pres">
      <dgm:prSet presAssocID="{44F4BD40-EAA3-4AAE-AE14-7FB89E55AE4C}" presName="dummy" presStyleCnt="0"/>
      <dgm:spPr/>
    </dgm:pt>
    <dgm:pt modelId="{0FDCB249-B7A2-4C72-B3EC-47F2CE9DE68A}" type="pres">
      <dgm:prSet presAssocID="{44F4BD40-EAA3-4AAE-AE14-7FB89E55AE4C}" presName="node" presStyleLbl="revTx" presStyleIdx="2" presStyleCnt="7" custScaleX="197185">
        <dgm:presLayoutVars>
          <dgm:bulletEnabled val="1"/>
        </dgm:presLayoutVars>
      </dgm:prSet>
      <dgm:spPr/>
    </dgm:pt>
    <dgm:pt modelId="{E3030C2C-CF21-41F6-8866-BC00C011276F}" type="pres">
      <dgm:prSet presAssocID="{6B054F98-2015-4793-ADA5-45C3806BF966}" presName="sibTrans" presStyleLbl="node1" presStyleIdx="2" presStyleCnt="7"/>
      <dgm:spPr/>
    </dgm:pt>
    <dgm:pt modelId="{06B6FB21-4339-4865-945D-35BEED9C6B5D}" type="pres">
      <dgm:prSet presAssocID="{0CD640B1-589C-42CB-B880-43B5C849DFCF}" presName="dummy" presStyleCnt="0"/>
      <dgm:spPr/>
    </dgm:pt>
    <dgm:pt modelId="{D9AB1529-CEB1-46DC-B30B-4C2E5F3AF8E9}" type="pres">
      <dgm:prSet presAssocID="{0CD640B1-589C-42CB-B880-43B5C849DFCF}" presName="node" presStyleLbl="revTx" presStyleIdx="3" presStyleCnt="7" custScaleX="138622">
        <dgm:presLayoutVars>
          <dgm:bulletEnabled val="1"/>
        </dgm:presLayoutVars>
      </dgm:prSet>
      <dgm:spPr/>
    </dgm:pt>
    <dgm:pt modelId="{09A5CC0F-A2AF-4757-9A4C-56B6497114F2}" type="pres">
      <dgm:prSet presAssocID="{CCBB3FF6-96D7-41EA-BB2D-B96D1B818DC2}" presName="sibTrans" presStyleLbl="node1" presStyleIdx="3" presStyleCnt="7"/>
      <dgm:spPr/>
    </dgm:pt>
    <dgm:pt modelId="{928EC704-E162-4295-8628-B5DA6CC6819D}" type="pres">
      <dgm:prSet presAssocID="{0DB03642-2CDE-478E-9600-1E127F550B91}" presName="dummy" presStyleCnt="0"/>
      <dgm:spPr/>
    </dgm:pt>
    <dgm:pt modelId="{C422FBF9-509A-45D9-9DF2-3A8758588755}" type="pres">
      <dgm:prSet presAssocID="{0DB03642-2CDE-478E-9600-1E127F550B91}" presName="node" presStyleLbl="revTx" presStyleIdx="4" presStyleCnt="7" custScaleX="236766">
        <dgm:presLayoutVars>
          <dgm:bulletEnabled val="1"/>
        </dgm:presLayoutVars>
      </dgm:prSet>
      <dgm:spPr/>
    </dgm:pt>
    <dgm:pt modelId="{632395AF-8AC0-46A7-AF7F-2372239FBE33}" type="pres">
      <dgm:prSet presAssocID="{0885927E-A6F9-4B03-B2F1-F649D5292441}" presName="sibTrans" presStyleLbl="node1" presStyleIdx="4" presStyleCnt="7"/>
      <dgm:spPr/>
    </dgm:pt>
    <dgm:pt modelId="{75D5D0D5-BD51-4FAD-AEF2-91CF6B1711E8}" type="pres">
      <dgm:prSet presAssocID="{A5C3B498-88B2-4BBC-ADEC-A6D2506F1AF7}" presName="dummy" presStyleCnt="0"/>
      <dgm:spPr/>
    </dgm:pt>
    <dgm:pt modelId="{BAC06AB8-8DE5-47B0-99F0-C52B03DDE6F7}" type="pres">
      <dgm:prSet presAssocID="{A5C3B498-88B2-4BBC-ADEC-A6D2506F1AF7}" presName="node" presStyleLbl="revTx" presStyleIdx="5" presStyleCnt="7">
        <dgm:presLayoutVars>
          <dgm:bulletEnabled val="1"/>
        </dgm:presLayoutVars>
      </dgm:prSet>
      <dgm:spPr/>
    </dgm:pt>
    <dgm:pt modelId="{396E3164-0C34-47FA-99F7-1FAECE8FFA2D}" type="pres">
      <dgm:prSet presAssocID="{5A66609D-2397-407C-A08F-E16B7A7B9575}" presName="sibTrans" presStyleLbl="node1" presStyleIdx="5" presStyleCnt="7"/>
      <dgm:spPr/>
    </dgm:pt>
    <dgm:pt modelId="{2BB0DA48-2146-44D1-A200-625D11073026}" type="pres">
      <dgm:prSet presAssocID="{A392109C-64A7-4818-BC49-159175117FA2}" presName="dummy" presStyleCnt="0"/>
      <dgm:spPr/>
    </dgm:pt>
    <dgm:pt modelId="{7C1C0CFF-CABB-452E-9A0E-F095112217D2}" type="pres">
      <dgm:prSet presAssocID="{A392109C-64A7-4818-BC49-159175117FA2}" presName="node" presStyleLbl="revTx" presStyleIdx="6" presStyleCnt="7" custScaleX="192530">
        <dgm:presLayoutVars>
          <dgm:bulletEnabled val="1"/>
        </dgm:presLayoutVars>
      </dgm:prSet>
      <dgm:spPr/>
    </dgm:pt>
    <dgm:pt modelId="{71AACDB1-F751-4332-9097-9EE2F5E03C99}" type="pres">
      <dgm:prSet presAssocID="{0E3EDD98-F747-404C-8DAD-25CD7F2D4D59}" presName="sibTrans" presStyleLbl="node1" presStyleIdx="6" presStyleCnt="7"/>
      <dgm:spPr/>
    </dgm:pt>
  </dgm:ptLst>
  <dgm:cxnLst>
    <dgm:cxn modelId="{7F01ECAD-C359-41B3-B1A4-74FFF993B5FD}" type="presOf" srcId="{27F29DA7-F2DE-42FC-886B-E80214389E1E}" destId="{3CBC957C-7FBA-492D-8799-D472DEF4EB7B}" srcOrd="0" destOrd="0" presId="urn:microsoft.com/office/officeart/2005/8/layout/cycle1"/>
    <dgm:cxn modelId="{E8EF794C-CDA4-4020-8220-D225CC14B33A}" srcId="{27F29DA7-F2DE-42FC-886B-E80214389E1E}" destId="{44F4BD40-EAA3-4AAE-AE14-7FB89E55AE4C}" srcOrd="2" destOrd="0" parTransId="{3DCB0B9B-5A00-44E2-A840-442B6B675C81}" sibTransId="{6B054F98-2015-4793-ADA5-45C3806BF966}"/>
    <dgm:cxn modelId="{E7D447FE-FE6A-47F0-89A6-BF40F68AEE25}" type="presOf" srcId="{0885927E-A6F9-4B03-B2F1-F649D5292441}" destId="{632395AF-8AC0-46A7-AF7F-2372239FBE33}" srcOrd="0" destOrd="0" presId="urn:microsoft.com/office/officeart/2005/8/layout/cycle1"/>
    <dgm:cxn modelId="{1CF938DC-22EF-4386-B07B-B34A29CEFF6E}" srcId="{27F29DA7-F2DE-42FC-886B-E80214389E1E}" destId="{0DB03642-2CDE-478E-9600-1E127F550B91}" srcOrd="4" destOrd="0" parTransId="{B9171875-E941-4948-B92C-2AEEA3C77204}" sibTransId="{0885927E-A6F9-4B03-B2F1-F649D5292441}"/>
    <dgm:cxn modelId="{D6C742E3-4C81-4945-A529-B7032A661FA3}" srcId="{27F29DA7-F2DE-42FC-886B-E80214389E1E}" destId="{0CD640B1-589C-42CB-B880-43B5C849DFCF}" srcOrd="3" destOrd="0" parTransId="{97687B0D-3C25-4CF1-A342-6810C98371EF}" sibTransId="{CCBB3FF6-96D7-41EA-BB2D-B96D1B818DC2}"/>
    <dgm:cxn modelId="{28846719-12CE-48EF-9C91-E669C9AABC97}" type="presOf" srcId="{A5C3B498-88B2-4BBC-ADEC-A6D2506F1AF7}" destId="{BAC06AB8-8DE5-47B0-99F0-C52B03DDE6F7}" srcOrd="0" destOrd="0" presId="urn:microsoft.com/office/officeart/2005/8/layout/cycle1"/>
    <dgm:cxn modelId="{17AA650E-EB1C-46E2-9AE4-0B6DCD29C54F}" type="presOf" srcId="{7980FE23-54F3-4DE4-81A8-90EE961E41C8}" destId="{BD96FA5B-96E2-4E86-B332-4DCE80D0FA0F}" srcOrd="0" destOrd="0" presId="urn:microsoft.com/office/officeart/2005/8/layout/cycle1"/>
    <dgm:cxn modelId="{BDE746BA-F6A6-4C04-AD68-9BF6D519E926}" type="presOf" srcId="{5A66609D-2397-407C-A08F-E16B7A7B9575}" destId="{396E3164-0C34-47FA-99F7-1FAECE8FFA2D}" srcOrd="0" destOrd="0" presId="urn:microsoft.com/office/officeart/2005/8/layout/cycle1"/>
    <dgm:cxn modelId="{B7DD09D7-81B9-41C4-BD18-9288EFCDCBA1}" srcId="{27F29DA7-F2DE-42FC-886B-E80214389E1E}" destId="{A5C3B498-88B2-4BBC-ADEC-A6D2506F1AF7}" srcOrd="5" destOrd="0" parTransId="{C947D5F8-C5C9-4C48-99CD-0EF50B7C2D52}" sibTransId="{5A66609D-2397-407C-A08F-E16B7A7B9575}"/>
    <dgm:cxn modelId="{5C97FE2C-C767-4833-85FE-2E7DB98DADF2}" type="presOf" srcId="{0CD640B1-589C-42CB-B880-43B5C849DFCF}" destId="{D9AB1529-CEB1-46DC-B30B-4C2E5F3AF8E9}" srcOrd="0" destOrd="0" presId="urn:microsoft.com/office/officeart/2005/8/layout/cycle1"/>
    <dgm:cxn modelId="{D4E19146-1249-46A3-8196-8EC6D68C9ABD}" type="presOf" srcId="{3B47644E-F339-4E39-A0F7-3BB75F5CB75B}" destId="{FF3BD0F2-CC48-48BD-ABFC-541A2E9EAE8E}" srcOrd="0" destOrd="0" presId="urn:microsoft.com/office/officeart/2005/8/layout/cycle1"/>
    <dgm:cxn modelId="{185CC5E8-A993-4225-9404-2767594FFC55}" type="presOf" srcId="{0DB03642-2CDE-478E-9600-1E127F550B91}" destId="{C422FBF9-509A-45D9-9DF2-3A8758588755}" srcOrd="0" destOrd="0" presId="urn:microsoft.com/office/officeart/2005/8/layout/cycle1"/>
    <dgm:cxn modelId="{9FCD6FAC-B9C2-427C-8B60-0B853019A434}" srcId="{27F29DA7-F2DE-42FC-886B-E80214389E1E}" destId="{A392109C-64A7-4818-BC49-159175117FA2}" srcOrd="6" destOrd="0" parTransId="{F799FA77-6794-40F2-BCDF-D2A43E39A38E}" sibTransId="{0E3EDD98-F747-404C-8DAD-25CD7F2D4D59}"/>
    <dgm:cxn modelId="{1EE087D8-8F67-4789-8616-AD26E8EA65F6}" srcId="{27F29DA7-F2DE-42FC-886B-E80214389E1E}" destId="{3B47644E-F339-4E39-A0F7-3BB75F5CB75B}" srcOrd="0" destOrd="0" parTransId="{BD8A6051-6CE4-45C0-B4E8-FA1F079E8024}" sibTransId="{CF90949C-AAFF-4AED-A872-39D886A6C739}"/>
    <dgm:cxn modelId="{1A0495F0-37A4-415F-A253-0B14DAB2A4FF}" type="presOf" srcId="{A0538CE5-52EA-4F47-BE16-6750DE7FC6C2}" destId="{D95F6C9A-C80C-48B1-92B2-FF7AA5FA5E17}" srcOrd="0" destOrd="0" presId="urn:microsoft.com/office/officeart/2005/8/layout/cycle1"/>
    <dgm:cxn modelId="{42C0BAF9-5C2A-4425-9A27-6DEE70A3B6EC}" srcId="{27F29DA7-F2DE-42FC-886B-E80214389E1E}" destId="{7980FE23-54F3-4DE4-81A8-90EE961E41C8}" srcOrd="1" destOrd="0" parTransId="{376ED620-DCCC-4DCE-B103-4E6EB38F98DC}" sibTransId="{A0538CE5-52EA-4F47-BE16-6750DE7FC6C2}"/>
    <dgm:cxn modelId="{5FCC9480-9706-460F-A8EE-2D3CF3C5FAEE}" type="presOf" srcId="{44F4BD40-EAA3-4AAE-AE14-7FB89E55AE4C}" destId="{0FDCB249-B7A2-4C72-B3EC-47F2CE9DE68A}" srcOrd="0" destOrd="0" presId="urn:microsoft.com/office/officeart/2005/8/layout/cycle1"/>
    <dgm:cxn modelId="{C879F06F-D8D8-4675-82F7-A5C555C174FB}" type="presOf" srcId="{0E3EDD98-F747-404C-8DAD-25CD7F2D4D59}" destId="{71AACDB1-F751-4332-9097-9EE2F5E03C99}" srcOrd="0" destOrd="0" presId="urn:microsoft.com/office/officeart/2005/8/layout/cycle1"/>
    <dgm:cxn modelId="{2D217F2B-802D-4BDD-B32A-E3239C27F965}" type="presOf" srcId="{CF90949C-AAFF-4AED-A872-39D886A6C739}" destId="{E24EB719-1AA1-4847-BECC-A0308ABEA5A9}" srcOrd="0" destOrd="0" presId="urn:microsoft.com/office/officeart/2005/8/layout/cycle1"/>
    <dgm:cxn modelId="{14A16E17-8E36-45D3-948E-5D081D70EDEA}" type="presOf" srcId="{A392109C-64A7-4818-BC49-159175117FA2}" destId="{7C1C0CFF-CABB-452E-9A0E-F095112217D2}" srcOrd="0" destOrd="0" presId="urn:microsoft.com/office/officeart/2005/8/layout/cycle1"/>
    <dgm:cxn modelId="{772ED309-6DA7-4323-B03C-0F7332EB0A1C}" type="presOf" srcId="{CCBB3FF6-96D7-41EA-BB2D-B96D1B818DC2}" destId="{09A5CC0F-A2AF-4757-9A4C-56B6497114F2}" srcOrd="0" destOrd="0" presId="urn:microsoft.com/office/officeart/2005/8/layout/cycle1"/>
    <dgm:cxn modelId="{71FFA958-826F-4AE4-B257-3F4AE3D76033}" type="presOf" srcId="{6B054F98-2015-4793-ADA5-45C3806BF966}" destId="{E3030C2C-CF21-41F6-8866-BC00C011276F}" srcOrd="0" destOrd="0" presId="urn:microsoft.com/office/officeart/2005/8/layout/cycle1"/>
    <dgm:cxn modelId="{ACA34345-048E-4CE3-A161-70E25129B2F5}" type="presParOf" srcId="{3CBC957C-7FBA-492D-8799-D472DEF4EB7B}" destId="{1ADB2B99-7DAE-4C51-BF1C-788F6B853E6C}" srcOrd="0" destOrd="0" presId="urn:microsoft.com/office/officeart/2005/8/layout/cycle1"/>
    <dgm:cxn modelId="{01E12653-D5A1-4B37-B0F3-FDC5616E7871}" type="presParOf" srcId="{3CBC957C-7FBA-492D-8799-D472DEF4EB7B}" destId="{FF3BD0F2-CC48-48BD-ABFC-541A2E9EAE8E}" srcOrd="1" destOrd="0" presId="urn:microsoft.com/office/officeart/2005/8/layout/cycle1"/>
    <dgm:cxn modelId="{FCD96F49-D8CF-4128-8EBB-C7009B00C047}" type="presParOf" srcId="{3CBC957C-7FBA-492D-8799-D472DEF4EB7B}" destId="{E24EB719-1AA1-4847-BECC-A0308ABEA5A9}" srcOrd="2" destOrd="0" presId="urn:microsoft.com/office/officeart/2005/8/layout/cycle1"/>
    <dgm:cxn modelId="{4171E523-8EB3-43EC-8E96-5F1E34B0A8BF}" type="presParOf" srcId="{3CBC957C-7FBA-492D-8799-D472DEF4EB7B}" destId="{314D2081-CA76-424F-9151-9BCE60B24FE5}" srcOrd="3" destOrd="0" presId="urn:microsoft.com/office/officeart/2005/8/layout/cycle1"/>
    <dgm:cxn modelId="{E16AB3F5-20D6-4572-8D6A-64F5A7D9A4F1}" type="presParOf" srcId="{3CBC957C-7FBA-492D-8799-D472DEF4EB7B}" destId="{BD96FA5B-96E2-4E86-B332-4DCE80D0FA0F}" srcOrd="4" destOrd="0" presId="urn:microsoft.com/office/officeart/2005/8/layout/cycle1"/>
    <dgm:cxn modelId="{CF66FFA8-F967-4B4C-A55D-08E8A119DC69}" type="presParOf" srcId="{3CBC957C-7FBA-492D-8799-D472DEF4EB7B}" destId="{D95F6C9A-C80C-48B1-92B2-FF7AA5FA5E17}" srcOrd="5" destOrd="0" presId="urn:microsoft.com/office/officeart/2005/8/layout/cycle1"/>
    <dgm:cxn modelId="{3F11C46C-D3A4-4E07-A7F3-11F79D785BF4}" type="presParOf" srcId="{3CBC957C-7FBA-492D-8799-D472DEF4EB7B}" destId="{D201B5B3-F474-4CC5-B8E6-5A6223843BF2}" srcOrd="6" destOrd="0" presId="urn:microsoft.com/office/officeart/2005/8/layout/cycle1"/>
    <dgm:cxn modelId="{31540552-17BA-41FF-A901-FEE7F57FEAAE}" type="presParOf" srcId="{3CBC957C-7FBA-492D-8799-D472DEF4EB7B}" destId="{0FDCB249-B7A2-4C72-B3EC-47F2CE9DE68A}" srcOrd="7" destOrd="0" presId="urn:microsoft.com/office/officeart/2005/8/layout/cycle1"/>
    <dgm:cxn modelId="{BB6B09D1-78E2-47B1-9E03-4330BF6AA44A}" type="presParOf" srcId="{3CBC957C-7FBA-492D-8799-D472DEF4EB7B}" destId="{E3030C2C-CF21-41F6-8866-BC00C011276F}" srcOrd="8" destOrd="0" presId="urn:microsoft.com/office/officeart/2005/8/layout/cycle1"/>
    <dgm:cxn modelId="{93F90D22-1B73-4644-93C3-DC2BDBF96693}" type="presParOf" srcId="{3CBC957C-7FBA-492D-8799-D472DEF4EB7B}" destId="{06B6FB21-4339-4865-945D-35BEED9C6B5D}" srcOrd="9" destOrd="0" presId="urn:microsoft.com/office/officeart/2005/8/layout/cycle1"/>
    <dgm:cxn modelId="{BFE213E1-4ADC-4B52-8346-0413805DB70F}" type="presParOf" srcId="{3CBC957C-7FBA-492D-8799-D472DEF4EB7B}" destId="{D9AB1529-CEB1-46DC-B30B-4C2E5F3AF8E9}" srcOrd="10" destOrd="0" presId="urn:microsoft.com/office/officeart/2005/8/layout/cycle1"/>
    <dgm:cxn modelId="{FB5D1B8D-A9B3-4B3C-AAFE-21E60436AAE0}" type="presParOf" srcId="{3CBC957C-7FBA-492D-8799-D472DEF4EB7B}" destId="{09A5CC0F-A2AF-4757-9A4C-56B6497114F2}" srcOrd="11" destOrd="0" presId="urn:microsoft.com/office/officeart/2005/8/layout/cycle1"/>
    <dgm:cxn modelId="{60429E9E-8B7B-4BA3-832F-B100D343544F}" type="presParOf" srcId="{3CBC957C-7FBA-492D-8799-D472DEF4EB7B}" destId="{928EC704-E162-4295-8628-B5DA6CC6819D}" srcOrd="12" destOrd="0" presId="urn:microsoft.com/office/officeart/2005/8/layout/cycle1"/>
    <dgm:cxn modelId="{D9926F23-173D-48EF-B6AB-19202AACB1D2}" type="presParOf" srcId="{3CBC957C-7FBA-492D-8799-D472DEF4EB7B}" destId="{C422FBF9-509A-45D9-9DF2-3A8758588755}" srcOrd="13" destOrd="0" presId="urn:microsoft.com/office/officeart/2005/8/layout/cycle1"/>
    <dgm:cxn modelId="{9B0CF574-6607-4EC8-8D21-35954E211097}" type="presParOf" srcId="{3CBC957C-7FBA-492D-8799-D472DEF4EB7B}" destId="{632395AF-8AC0-46A7-AF7F-2372239FBE33}" srcOrd="14" destOrd="0" presId="urn:microsoft.com/office/officeart/2005/8/layout/cycle1"/>
    <dgm:cxn modelId="{75130CB6-EA2B-4D9C-B2BB-6B946D15CB2A}" type="presParOf" srcId="{3CBC957C-7FBA-492D-8799-D472DEF4EB7B}" destId="{75D5D0D5-BD51-4FAD-AEF2-91CF6B1711E8}" srcOrd="15" destOrd="0" presId="urn:microsoft.com/office/officeart/2005/8/layout/cycle1"/>
    <dgm:cxn modelId="{7B202B4B-D073-4FA7-8726-1256267EC627}" type="presParOf" srcId="{3CBC957C-7FBA-492D-8799-D472DEF4EB7B}" destId="{BAC06AB8-8DE5-47B0-99F0-C52B03DDE6F7}" srcOrd="16" destOrd="0" presId="urn:microsoft.com/office/officeart/2005/8/layout/cycle1"/>
    <dgm:cxn modelId="{9B0D245A-618D-49D6-AE66-265E250BBD85}" type="presParOf" srcId="{3CBC957C-7FBA-492D-8799-D472DEF4EB7B}" destId="{396E3164-0C34-47FA-99F7-1FAECE8FFA2D}" srcOrd="17" destOrd="0" presId="urn:microsoft.com/office/officeart/2005/8/layout/cycle1"/>
    <dgm:cxn modelId="{03E14D39-DC45-41CB-8DE4-7BFF352A52BA}" type="presParOf" srcId="{3CBC957C-7FBA-492D-8799-D472DEF4EB7B}" destId="{2BB0DA48-2146-44D1-A200-625D11073026}" srcOrd="18" destOrd="0" presId="urn:microsoft.com/office/officeart/2005/8/layout/cycle1"/>
    <dgm:cxn modelId="{46A32779-8208-418D-97D5-D1D90B0EEC8A}" type="presParOf" srcId="{3CBC957C-7FBA-492D-8799-D472DEF4EB7B}" destId="{7C1C0CFF-CABB-452E-9A0E-F095112217D2}" srcOrd="19" destOrd="0" presId="urn:microsoft.com/office/officeart/2005/8/layout/cycle1"/>
    <dgm:cxn modelId="{0B7CDAA5-BC4E-4544-A054-79552EFAE3C6}" type="presParOf" srcId="{3CBC957C-7FBA-492D-8799-D472DEF4EB7B}" destId="{71AACDB1-F751-4332-9097-9EE2F5E03C9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29DA7-F2DE-42FC-886B-E80214389E1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B47644E-F339-4E39-A0F7-3BB75F5CB75B}">
      <dgm:prSet phldrT="[Texto]" custT="1"/>
      <dgm:spPr/>
      <dgm:t>
        <a:bodyPr/>
        <a:lstStyle/>
        <a:p>
          <a:r>
            <a:rPr lang="pt-BR" sz="1800" dirty="0" smtClean="0"/>
            <a:t>Psicanalista</a:t>
          </a:r>
          <a:endParaRPr lang="pt-BR" sz="1800" dirty="0"/>
        </a:p>
      </dgm:t>
    </dgm:pt>
    <dgm:pt modelId="{BD8A6051-6CE4-45C0-B4E8-FA1F079E8024}" type="parTrans" cxnId="{1EE087D8-8F67-4789-8616-AD26E8EA65F6}">
      <dgm:prSet/>
      <dgm:spPr/>
      <dgm:t>
        <a:bodyPr/>
        <a:lstStyle/>
        <a:p>
          <a:endParaRPr lang="pt-BR" sz="1800"/>
        </a:p>
      </dgm:t>
    </dgm:pt>
    <dgm:pt modelId="{CF90949C-AAFF-4AED-A872-39D886A6C739}" type="sibTrans" cxnId="{1EE087D8-8F67-4789-8616-AD26E8EA65F6}">
      <dgm:prSet/>
      <dgm:spPr/>
      <dgm:t>
        <a:bodyPr/>
        <a:lstStyle/>
        <a:p>
          <a:endParaRPr lang="pt-BR" sz="1800"/>
        </a:p>
      </dgm:t>
    </dgm:pt>
    <dgm:pt modelId="{7980FE23-54F3-4DE4-81A8-90EE961E41C8}">
      <dgm:prSet phldrT="[Texto]" custT="1"/>
      <dgm:spPr/>
      <dgm:t>
        <a:bodyPr/>
        <a:lstStyle/>
        <a:p>
          <a:r>
            <a:rPr lang="pt-BR" sz="1800" dirty="0" smtClean="0"/>
            <a:t>Retrospeção</a:t>
          </a:r>
          <a:endParaRPr lang="pt-BR" sz="1800" dirty="0"/>
        </a:p>
      </dgm:t>
    </dgm:pt>
    <dgm:pt modelId="{376ED620-DCCC-4DCE-B103-4E6EB38F98DC}" type="parTrans" cxnId="{42C0BAF9-5C2A-4425-9A27-6DEE70A3B6EC}">
      <dgm:prSet/>
      <dgm:spPr/>
      <dgm:t>
        <a:bodyPr/>
        <a:lstStyle/>
        <a:p>
          <a:endParaRPr lang="pt-BR" sz="1800"/>
        </a:p>
      </dgm:t>
    </dgm:pt>
    <dgm:pt modelId="{A0538CE5-52EA-4F47-BE16-6750DE7FC6C2}" type="sibTrans" cxnId="{42C0BAF9-5C2A-4425-9A27-6DEE70A3B6EC}">
      <dgm:prSet/>
      <dgm:spPr/>
      <dgm:t>
        <a:bodyPr/>
        <a:lstStyle/>
        <a:p>
          <a:endParaRPr lang="pt-BR" sz="1800"/>
        </a:p>
      </dgm:t>
    </dgm:pt>
    <dgm:pt modelId="{44F4BD40-EAA3-4AAE-AE14-7FB89E55AE4C}">
      <dgm:prSet phldrT="[Texto]" custT="1"/>
      <dgm:spPr/>
      <dgm:t>
        <a:bodyPr/>
        <a:lstStyle/>
        <a:p>
          <a:r>
            <a:rPr lang="pt-BR" sz="1800" dirty="0" smtClean="0"/>
            <a:t>Auto-observação</a:t>
          </a:r>
          <a:endParaRPr lang="pt-BR" sz="1800" dirty="0"/>
        </a:p>
      </dgm:t>
    </dgm:pt>
    <dgm:pt modelId="{3DCB0B9B-5A00-44E2-A840-442B6B675C81}" type="parTrans" cxnId="{E8EF794C-CDA4-4020-8220-D225CC14B33A}">
      <dgm:prSet/>
      <dgm:spPr/>
      <dgm:t>
        <a:bodyPr/>
        <a:lstStyle/>
        <a:p>
          <a:endParaRPr lang="pt-BR" sz="1800"/>
        </a:p>
      </dgm:t>
    </dgm:pt>
    <dgm:pt modelId="{6B054F98-2015-4793-ADA5-45C3806BF966}" type="sibTrans" cxnId="{E8EF794C-CDA4-4020-8220-D225CC14B33A}">
      <dgm:prSet/>
      <dgm:spPr/>
      <dgm:t>
        <a:bodyPr/>
        <a:lstStyle/>
        <a:p>
          <a:endParaRPr lang="pt-BR" sz="1800"/>
        </a:p>
      </dgm:t>
    </dgm:pt>
    <dgm:pt modelId="{0CD640B1-589C-42CB-B880-43B5C849DFCF}">
      <dgm:prSet phldrT="[Texto]" custT="1"/>
      <dgm:spPr/>
      <dgm:t>
        <a:bodyPr/>
        <a:lstStyle/>
        <a:p>
          <a:r>
            <a:rPr lang="pt-BR" sz="1800" dirty="0" smtClean="0"/>
            <a:t>Reavaliação</a:t>
          </a:r>
          <a:endParaRPr lang="pt-BR" sz="1800" dirty="0"/>
        </a:p>
      </dgm:t>
    </dgm:pt>
    <dgm:pt modelId="{97687B0D-3C25-4CF1-A342-6810C98371EF}" type="parTrans" cxnId="{D6C742E3-4C81-4945-A529-B7032A661FA3}">
      <dgm:prSet/>
      <dgm:spPr/>
      <dgm:t>
        <a:bodyPr/>
        <a:lstStyle/>
        <a:p>
          <a:endParaRPr lang="pt-BR" sz="1800"/>
        </a:p>
      </dgm:t>
    </dgm:pt>
    <dgm:pt modelId="{CCBB3FF6-96D7-41EA-BB2D-B96D1B818DC2}" type="sibTrans" cxnId="{D6C742E3-4C81-4945-A529-B7032A661FA3}">
      <dgm:prSet/>
      <dgm:spPr/>
      <dgm:t>
        <a:bodyPr/>
        <a:lstStyle/>
        <a:p>
          <a:endParaRPr lang="pt-BR" sz="1800"/>
        </a:p>
      </dgm:t>
    </dgm:pt>
    <dgm:pt modelId="{0DB03642-2CDE-478E-9600-1E127F550B91}">
      <dgm:prSet phldrT="[Texto]" custT="1"/>
      <dgm:spPr/>
      <dgm:t>
        <a:bodyPr/>
        <a:lstStyle/>
        <a:p>
          <a:r>
            <a:rPr lang="pt-BR" sz="1800" dirty="0" smtClean="0"/>
            <a:t>Mudança</a:t>
          </a:r>
          <a:endParaRPr lang="pt-BR" sz="1800" dirty="0"/>
        </a:p>
      </dgm:t>
    </dgm:pt>
    <dgm:pt modelId="{B9171875-E941-4948-B92C-2AEEA3C77204}" type="parTrans" cxnId="{1CF938DC-22EF-4386-B07B-B34A29CEFF6E}">
      <dgm:prSet/>
      <dgm:spPr/>
      <dgm:t>
        <a:bodyPr/>
        <a:lstStyle/>
        <a:p>
          <a:endParaRPr lang="pt-BR" sz="1800"/>
        </a:p>
      </dgm:t>
    </dgm:pt>
    <dgm:pt modelId="{0885927E-A6F9-4B03-B2F1-F649D5292441}" type="sibTrans" cxnId="{1CF938DC-22EF-4386-B07B-B34A29CEFF6E}">
      <dgm:prSet/>
      <dgm:spPr/>
      <dgm:t>
        <a:bodyPr/>
        <a:lstStyle/>
        <a:p>
          <a:endParaRPr lang="pt-BR" sz="1800"/>
        </a:p>
      </dgm:t>
    </dgm:pt>
    <dgm:pt modelId="{B1B4808B-FE6B-4F70-BDC1-77499A4840A8}" type="pres">
      <dgm:prSet presAssocID="{27F29DA7-F2DE-42FC-886B-E80214389E1E}" presName="arrowDiagram" presStyleCnt="0">
        <dgm:presLayoutVars>
          <dgm:chMax val="5"/>
          <dgm:dir/>
          <dgm:resizeHandles val="exact"/>
        </dgm:presLayoutVars>
      </dgm:prSet>
      <dgm:spPr/>
    </dgm:pt>
    <dgm:pt modelId="{6406BD61-7029-4FA8-9BB5-FAE811B6E175}" type="pres">
      <dgm:prSet presAssocID="{27F29DA7-F2DE-42FC-886B-E80214389E1E}" presName="arrow" presStyleLbl="bgShp" presStyleIdx="0" presStyleCnt="1"/>
      <dgm:spPr/>
    </dgm:pt>
    <dgm:pt modelId="{1EA6C3F5-5AAA-461A-ACC8-C6961D10CAF1}" type="pres">
      <dgm:prSet presAssocID="{27F29DA7-F2DE-42FC-886B-E80214389E1E}" presName="arrowDiagram5" presStyleCnt="0"/>
      <dgm:spPr/>
    </dgm:pt>
    <dgm:pt modelId="{1FD58BFA-F525-4970-B68C-CB011EDD57E8}" type="pres">
      <dgm:prSet presAssocID="{3B47644E-F339-4E39-A0F7-3BB75F5CB75B}" presName="bullet5a" presStyleLbl="node1" presStyleIdx="0" presStyleCnt="5"/>
      <dgm:spPr/>
    </dgm:pt>
    <dgm:pt modelId="{72D83A9D-3FBF-4B83-8EF1-D681B6EE1690}" type="pres">
      <dgm:prSet presAssocID="{3B47644E-F339-4E39-A0F7-3BB75F5CB75B}" presName="textBox5a" presStyleLbl="revTx" presStyleIdx="0" presStyleCnt="5" custScaleX="381289" custLinFactNeighborX="19320" custLinFactNeighborY="3649">
        <dgm:presLayoutVars>
          <dgm:bulletEnabled val="1"/>
        </dgm:presLayoutVars>
      </dgm:prSet>
      <dgm:spPr/>
    </dgm:pt>
    <dgm:pt modelId="{EE544323-0A6A-41C3-AE52-BE5F6230B569}" type="pres">
      <dgm:prSet presAssocID="{7980FE23-54F3-4DE4-81A8-90EE961E41C8}" presName="bullet5b" presStyleLbl="node1" presStyleIdx="1" presStyleCnt="5"/>
      <dgm:spPr/>
    </dgm:pt>
    <dgm:pt modelId="{1AE28BF5-F477-44CD-9FB1-337C7F201778}" type="pres">
      <dgm:prSet presAssocID="{7980FE23-54F3-4DE4-81A8-90EE961E41C8}" presName="textBox5b" presStyleLbl="revTx" presStyleIdx="1" presStyleCnt="5" custScaleX="2358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858AE0-FB0D-4CBC-8D6F-D3CE286B2F11}" type="pres">
      <dgm:prSet presAssocID="{44F4BD40-EAA3-4AAE-AE14-7FB89E55AE4C}" presName="bullet5c" presStyleLbl="node1" presStyleIdx="2" presStyleCnt="5"/>
      <dgm:spPr/>
    </dgm:pt>
    <dgm:pt modelId="{D0B2BA29-1D12-4CA8-B48A-8A5448099B20}" type="pres">
      <dgm:prSet presAssocID="{44F4BD40-EAA3-4AAE-AE14-7FB89E55AE4C}" presName="textBox5c" presStyleLbl="revTx" presStyleIdx="2" presStyleCnt="5" custScaleX="224925">
        <dgm:presLayoutVars>
          <dgm:bulletEnabled val="1"/>
        </dgm:presLayoutVars>
      </dgm:prSet>
      <dgm:spPr/>
    </dgm:pt>
    <dgm:pt modelId="{12DB41E5-57F4-40FA-970C-DD8B44566AFF}" type="pres">
      <dgm:prSet presAssocID="{0CD640B1-589C-42CB-B880-43B5C849DFCF}" presName="bullet5d" presStyleLbl="node1" presStyleIdx="3" presStyleCnt="5"/>
      <dgm:spPr/>
    </dgm:pt>
    <dgm:pt modelId="{971F04C3-7C70-4F25-9662-A1AE943DF690}" type="pres">
      <dgm:prSet presAssocID="{0CD640B1-589C-42CB-B880-43B5C849DFCF}" presName="textBox5d" presStyleLbl="revTx" presStyleIdx="3" presStyleCnt="5" custScaleX="138676">
        <dgm:presLayoutVars>
          <dgm:bulletEnabled val="1"/>
        </dgm:presLayoutVars>
      </dgm:prSet>
      <dgm:spPr/>
    </dgm:pt>
    <dgm:pt modelId="{C7027577-8471-4C8D-8F76-1094DC91068A}" type="pres">
      <dgm:prSet presAssocID="{0DB03642-2CDE-478E-9600-1E127F550B91}" presName="bullet5e" presStyleLbl="node1" presStyleIdx="4" presStyleCnt="5"/>
      <dgm:spPr/>
    </dgm:pt>
    <dgm:pt modelId="{94B67876-DC56-4C11-A65E-8CAFCA9C53FA}" type="pres">
      <dgm:prSet presAssocID="{0DB03642-2CDE-478E-9600-1E127F550B91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EF794C-CDA4-4020-8220-D225CC14B33A}" srcId="{27F29DA7-F2DE-42FC-886B-E80214389E1E}" destId="{44F4BD40-EAA3-4AAE-AE14-7FB89E55AE4C}" srcOrd="2" destOrd="0" parTransId="{3DCB0B9B-5A00-44E2-A840-442B6B675C81}" sibTransId="{6B054F98-2015-4793-ADA5-45C3806BF966}"/>
    <dgm:cxn modelId="{1CF938DC-22EF-4386-B07B-B34A29CEFF6E}" srcId="{27F29DA7-F2DE-42FC-886B-E80214389E1E}" destId="{0DB03642-2CDE-478E-9600-1E127F550B91}" srcOrd="4" destOrd="0" parTransId="{B9171875-E941-4948-B92C-2AEEA3C77204}" sibTransId="{0885927E-A6F9-4B03-B2F1-F649D5292441}"/>
    <dgm:cxn modelId="{08630F7F-4A31-49CB-832A-ABF0DCB53DB1}" type="presOf" srcId="{44F4BD40-EAA3-4AAE-AE14-7FB89E55AE4C}" destId="{D0B2BA29-1D12-4CA8-B48A-8A5448099B20}" srcOrd="0" destOrd="0" presId="urn:microsoft.com/office/officeart/2005/8/layout/arrow2"/>
    <dgm:cxn modelId="{6F82EEFA-ED2B-464F-8742-899B6F45A72A}" type="presOf" srcId="{27F29DA7-F2DE-42FC-886B-E80214389E1E}" destId="{B1B4808B-FE6B-4F70-BDC1-77499A4840A8}" srcOrd="0" destOrd="0" presId="urn:microsoft.com/office/officeart/2005/8/layout/arrow2"/>
    <dgm:cxn modelId="{BB1E4860-A4A4-4A9E-B0B5-8DE92E4904AD}" type="presOf" srcId="{0CD640B1-589C-42CB-B880-43B5C849DFCF}" destId="{971F04C3-7C70-4F25-9662-A1AE943DF690}" srcOrd="0" destOrd="0" presId="urn:microsoft.com/office/officeart/2005/8/layout/arrow2"/>
    <dgm:cxn modelId="{EB38FEDF-0080-47A8-AD04-987BD9A1CB48}" type="presOf" srcId="{0DB03642-2CDE-478E-9600-1E127F550B91}" destId="{94B67876-DC56-4C11-A65E-8CAFCA9C53FA}" srcOrd="0" destOrd="0" presId="urn:microsoft.com/office/officeart/2005/8/layout/arrow2"/>
    <dgm:cxn modelId="{8BC2DE81-BA1D-4BC7-B9C7-327FC0596B7C}" type="presOf" srcId="{3B47644E-F339-4E39-A0F7-3BB75F5CB75B}" destId="{72D83A9D-3FBF-4B83-8EF1-D681B6EE1690}" srcOrd="0" destOrd="0" presId="urn:microsoft.com/office/officeart/2005/8/layout/arrow2"/>
    <dgm:cxn modelId="{D6C742E3-4C81-4945-A529-B7032A661FA3}" srcId="{27F29DA7-F2DE-42FC-886B-E80214389E1E}" destId="{0CD640B1-589C-42CB-B880-43B5C849DFCF}" srcOrd="3" destOrd="0" parTransId="{97687B0D-3C25-4CF1-A342-6810C98371EF}" sibTransId="{CCBB3FF6-96D7-41EA-BB2D-B96D1B818DC2}"/>
    <dgm:cxn modelId="{42C0BAF9-5C2A-4425-9A27-6DEE70A3B6EC}" srcId="{27F29DA7-F2DE-42FC-886B-E80214389E1E}" destId="{7980FE23-54F3-4DE4-81A8-90EE961E41C8}" srcOrd="1" destOrd="0" parTransId="{376ED620-DCCC-4DCE-B103-4E6EB38F98DC}" sibTransId="{A0538CE5-52EA-4F47-BE16-6750DE7FC6C2}"/>
    <dgm:cxn modelId="{1EE087D8-8F67-4789-8616-AD26E8EA65F6}" srcId="{27F29DA7-F2DE-42FC-886B-E80214389E1E}" destId="{3B47644E-F339-4E39-A0F7-3BB75F5CB75B}" srcOrd="0" destOrd="0" parTransId="{BD8A6051-6CE4-45C0-B4E8-FA1F079E8024}" sibTransId="{CF90949C-AAFF-4AED-A872-39D886A6C739}"/>
    <dgm:cxn modelId="{C60F545C-52C0-4064-8AFE-6BCAAD2BD44C}" type="presOf" srcId="{7980FE23-54F3-4DE4-81A8-90EE961E41C8}" destId="{1AE28BF5-F477-44CD-9FB1-337C7F201778}" srcOrd="0" destOrd="0" presId="urn:microsoft.com/office/officeart/2005/8/layout/arrow2"/>
    <dgm:cxn modelId="{4111FF7C-A4C9-4A85-9EC8-BAAF2E20F961}" type="presParOf" srcId="{B1B4808B-FE6B-4F70-BDC1-77499A4840A8}" destId="{6406BD61-7029-4FA8-9BB5-FAE811B6E175}" srcOrd="0" destOrd="0" presId="urn:microsoft.com/office/officeart/2005/8/layout/arrow2"/>
    <dgm:cxn modelId="{4A72A77C-18E9-4AAA-8079-2367724E2105}" type="presParOf" srcId="{B1B4808B-FE6B-4F70-BDC1-77499A4840A8}" destId="{1EA6C3F5-5AAA-461A-ACC8-C6961D10CAF1}" srcOrd="1" destOrd="0" presId="urn:microsoft.com/office/officeart/2005/8/layout/arrow2"/>
    <dgm:cxn modelId="{28F1E962-7F34-4B50-B551-A0C030D07805}" type="presParOf" srcId="{1EA6C3F5-5AAA-461A-ACC8-C6961D10CAF1}" destId="{1FD58BFA-F525-4970-B68C-CB011EDD57E8}" srcOrd="0" destOrd="0" presId="urn:microsoft.com/office/officeart/2005/8/layout/arrow2"/>
    <dgm:cxn modelId="{73AC2BC9-468D-421A-8C33-EEA43B73D15F}" type="presParOf" srcId="{1EA6C3F5-5AAA-461A-ACC8-C6961D10CAF1}" destId="{72D83A9D-3FBF-4B83-8EF1-D681B6EE1690}" srcOrd="1" destOrd="0" presId="urn:microsoft.com/office/officeart/2005/8/layout/arrow2"/>
    <dgm:cxn modelId="{963E4349-E1FE-4F0C-A678-3B50CAEDEA5C}" type="presParOf" srcId="{1EA6C3F5-5AAA-461A-ACC8-C6961D10CAF1}" destId="{EE544323-0A6A-41C3-AE52-BE5F6230B569}" srcOrd="2" destOrd="0" presId="urn:microsoft.com/office/officeart/2005/8/layout/arrow2"/>
    <dgm:cxn modelId="{4781847A-2620-4594-BB34-4D720DF18EED}" type="presParOf" srcId="{1EA6C3F5-5AAA-461A-ACC8-C6961D10CAF1}" destId="{1AE28BF5-F477-44CD-9FB1-337C7F201778}" srcOrd="3" destOrd="0" presId="urn:microsoft.com/office/officeart/2005/8/layout/arrow2"/>
    <dgm:cxn modelId="{89BD9F97-39B2-4C23-BAC9-77AB6C5478D5}" type="presParOf" srcId="{1EA6C3F5-5AAA-461A-ACC8-C6961D10CAF1}" destId="{8D858AE0-FB0D-4CBC-8D6F-D3CE286B2F11}" srcOrd="4" destOrd="0" presId="urn:microsoft.com/office/officeart/2005/8/layout/arrow2"/>
    <dgm:cxn modelId="{9360DD12-E590-40D7-A24E-71073983AA05}" type="presParOf" srcId="{1EA6C3F5-5AAA-461A-ACC8-C6961D10CAF1}" destId="{D0B2BA29-1D12-4CA8-B48A-8A5448099B20}" srcOrd="5" destOrd="0" presId="urn:microsoft.com/office/officeart/2005/8/layout/arrow2"/>
    <dgm:cxn modelId="{EF7BB1E1-3476-449C-8323-0DCFF3EB9396}" type="presParOf" srcId="{1EA6C3F5-5AAA-461A-ACC8-C6961D10CAF1}" destId="{12DB41E5-57F4-40FA-970C-DD8B44566AFF}" srcOrd="6" destOrd="0" presId="urn:microsoft.com/office/officeart/2005/8/layout/arrow2"/>
    <dgm:cxn modelId="{EA453AF5-50A8-4389-91E7-9F63A9DDC31E}" type="presParOf" srcId="{1EA6C3F5-5AAA-461A-ACC8-C6961D10CAF1}" destId="{971F04C3-7C70-4F25-9662-A1AE943DF690}" srcOrd="7" destOrd="0" presId="urn:microsoft.com/office/officeart/2005/8/layout/arrow2"/>
    <dgm:cxn modelId="{5763F7A5-136C-4B14-AEAB-E9628D66B686}" type="presParOf" srcId="{1EA6C3F5-5AAA-461A-ACC8-C6961D10CAF1}" destId="{C7027577-8471-4C8D-8F76-1094DC91068A}" srcOrd="8" destOrd="0" presId="urn:microsoft.com/office/officeart/2005/8/layout/arrow2"/>
    <dgm:cxn modelId="{DD6BE79B-EEE7-4823-8DC3-A91D4D555B42}" type="presParOf" srcId="{1EA6C3F5-5AAA-461A-ACC8-C6961D10CAF1}" destId="{94B67876-DC56-4C11-A65E-8CAFCA9C53FA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F29DA7-F2DE-42FC-886B-E80214389E1E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B47644E-F339-4E39-A0F7-3BB75F5CB75B}">
      <dgm:prSet phldrT="[Texto]"/>
      <dgm:spPr/>
      <dgm:t>
        <a:bodyPr/>
        <a:lstStyle/>
        <a:p>
          <a:r>
            <a:rPr lang="pt-BR" dirty="0" smtClean="0"/>
            <a:t>Rejeição</a:t>
          </a:r>
          <a:endParaRPr lang="pt-BR" dirty="0"/>
        </a:p>
      </dgm:t>
    </dgm:pt>
    <dgm:pt modelId="{BD8A6051-6CE4-45C0-B4E8-FA1F079E8024}" type="parTrans" cxnId="{1EE087D8-8F67-4789-8616-AD26E8EA65F6}">
      <dgm:prSet/>
      <dgm:spPr/>
      <dgm:t>
        <a:bodyPr/>
        <a:lstStyle/>
        <a:p>
          <a:endParaRPr lang="pt-BR"/>
        </a:p>
      </dgm:t>
    </dgm:pt>
    <dgm:pt modelId="{CF90949C-AAFF-4AED-A872-39D886A6C739}" type="sibTrans" cxnId="{1EE087D8-8F67-4789-8616-AD26E8EA65F6}">
      <dgm:prSet/>
      <dgm:spPr/>
      <dgm:t>
        <a:bodyPr/>
        <a:lstStyle/>
        <a:p>
          <a:endParaRPr lang="pt-BR"/>
        </a:p>
      </dgm:t>
    </dgm:pt>
    <dgm:pt modelId="{7980FE23-54F3-4DE4-81A8-90EE961E41C8}">
      <dgm:prSet phldrT="[Texto]"/>
      <dgm:spPr/>
      <dgm:t>
        <a:bodyPr/>
        <a:lstStyle/>
        <a:p>
          <a:r>
            <a:rPr lang="pt-BR" dirty="0" err="1" smtClean="0"/>
            <a:t>Bullying</a:t>
          </a:r>
          <a:endParaRPr lang="pt-BR" dirty="0"/>
        </a:p>
      </dgm:t>
    </dgm:pt>
    <dgm:pt modelId="{376ED620-DCCC-4DCE-B103-4E6EB38F98DC}" type="parTrans" cxnId="{42C0BAF9-5C2A-4425-9A27-6DEE70A3B6EC}">
      <dgm:prSet/>
      <dgm:spPr/>
      <dgm:t>
        <a:bodyPr/>
        <a:lstStyle/>
        <a:p>
          <a:endParaRPr lang="pt-BR"/>
        </a:p>
      </dgm:t>
    </dgm:pt>
    <dgm:pt modelId="{A0538CE5-52EA-4F47-BE16-6750DE7FC6C2}" type="sibTrans" cxnId="{42C0BAF9-5C2A-4425-9A27-6DEE70A3B6EC}">
      <dgm:prSet/>
      <dgm:spPr/>
      <dgm:t>
        <a:bodyPr/>
        <a:lstStyle/>
        <a:p>
          <a:endParaRPr lang="pt-BR"/>
        </a:p>
      </dgm:t>
    </dgm:pt>
    <dgm:pt modelId="{44F4BD40-EAA3-4AAE-AE14-7FB89E55AE4C}">
      <dgm:prSet phldrT="[Texto]"/>
      <dgm:spPr/>
      <dgm:t>
        <a:bodyPr/>
        <a:lstStyle/>
        <a:p>
          <a:r>
            <a:rPr lang="pt-BR" dirty="0" smtClean="0"/>
            <a:t>Depressão</a:t>
          </a:r>
          <a:endParaRPr lang="pt-BR" dirty="0"/>
        </a:p>
      </dgm:t>
    </dgm:pt>
    <dgm:pt modelId="{3DCB0B9B-5A00-44E2-A840-442B6B675C81}" type="parTrans" cxnId="{E8EF794C-CDA4-4020-8220-D225CC14B33A}">
      <dgm:prSet/>
      <dgm:spPr/>
      <dgm:t>
        <a:bodyPr/>
        <a:lstStyle/>
        <a:p>
          <a:endParaRPr lang="pt-BR"/>
        </a:p>
      </dgm:t>
    </dgm:pt>
    <dgm:pt modelId="{6B054F98-2015-4793-ADA5-45C3806BF966}" type="sibTrans" cxnId="{E8EF794C-CDA4-4020-8220-D225CC14B33A}">
      <dgm:prSet/>
      <dgm:spPr/>
      <dgm:t>
        <a:bodyPr/>
        <a:lstStyle/>
        <a:p>
          <a:endParaRPr lang="pt-BR"/>
        </a:p>
      </dgm:t>
    </dgm:pt>
    <dgm:pt modelId="{0CD640B1-589C-42CB-B880-43B5C849DFCF}">
      <dgm:prSet phldrT="[Texto]"/>
      <dgm:spPr/>
      <dgm:t>
        <a:bodyPr/>
        <a:lstStyle/>
        <a:p>
          <a:r>
            <a:rPr lang="pt-BR" dirty="0" smtClean="0"/>
            <a:t>Aceitação</a:t>
          </a:r>
          <a:endParaRPr lang="pt-BR" dirty="0"/>
        </a:p>
      </dgm:t>
    </dgm:pt>
    <dgm:pt modelId="{97687B0D-3C25-4CF1-A342-6810C98371EF}" type="parTrans" cxnId="{D6C742E3-4C81-4945-A529-B7032A661FA3}">
      <dgm:prSet/>
      <dgm:spPr/>
      <dgm:t>
        <a:bodyPr/>
        <a:lstStyle/>
        <a:p>
          <a:endParaRPr lang="pt-BR"/>
        </a:p>
      </dgm:t>
    </dgm:pt>
    <dgm:pt modelId="{CCBB3FF6-96D7-41EA-BB2D-B96D1B818DC2}" type="sibTrans" cxnId="{D6C742E3-4C81-4945-A529-B7032A661FA3}">
      <dgm:prSet/>
      <dgm:spPr/>
      <dgm:t>
        <a:bodyPr/>
        <a:lstStyle/>
        <a:p>
          <a:endParaRPr lang="pt-BR"/>
        </a:p>
      </dgm:t>
    </dgm:pt>
    <dgm:pt modelId="{0DB03642-2CDE-478E-9600-1E127F550B91}">
      <dgm:prSet phldrT="[Texto]"/>
      <dgm:spPr/>
      <dgm:t>
        <a:bodyPr/>
        <a:lstStyle/>
        <a:p>
          <a:r>
            <a:rPr lang="pt-BR" dirty="0" smtClean="0"/>
            <a:t>Afetação</a:t>
          </a:r>
          <a:endParaRPr lang="pt-BR" dirty="0"/>
        </a:p>
      </dgm:t>
    </dgm:pt>
    <dgm:pt modelId="{B9171875-E941-4948-B92C-2AEEA3C77204}" type="parTrans" cxnId="{1CF938DC-22EF-4386-B07B-B34A29CEFF6E}">
      <dgm:prSet/>
      <dgm:spPr/>
      <dgm:t>
        <a:bodyPr/>
        <a:lstStyle/>
        <a:p>
          <a:endParaRPr lang="pt-BR"/>
        </a:p>
      </dgm:t>
    </dgm:pt>
    <dgm:pt modelId="{0885927E-A6F9-4B03-B2F1-F649D5292441}" type="sibTrans" cxnId="{1CF938DC-22EF-4386-B07B-B34A29CEFF6E}">
      <dgm:prSet/>
      <dgm:spPr/>
      <dgm:t>
        <a:bodyPr/>
        <a:lstStyle/>
        <a:p>
          <a:endParaRPr lang="pt-BR"/>
        </a:p>
      </dgm:t>
    </dgm:pt>
    <dgm:pt modelId="{7F618D85-49A5-4936-A343-92361582564F}" type="pres">
      <dgm:prSet presAssocID="{27F29DA7-F2DE-42FC-886B-E80214389E1E}" presName="Name0" presStyleCnt="0">
        <dgm:presLayoutVars>
          <dgm:chMax/>
          <dgm:chPref/>
          <dgm:dir/>
        </dgm:presLayoutVars>
      </dgm:prSet>
      <dgm:spPr/>
    </dgm:pt>
    <dgm:pt modelId="{337D95A1-2D58-4B71-9001-EF55312B5D6D}" type="pres">
      <dgm:prSet presAssocID="{3B47644E-F339-4E39-A0F7-3BB75F5CB75B}" presName="parenttextcomposite" presStyleCnt="0"/>
      <dgm:spPr/>
    </dgm:pt>
    <dgm:pt modelId="{505D683D-CE36-46B6-AF69-3D7A24BA8D58}" type="pres">
      <dgm:prSet presAssocID="{3B47644E-F339-4E39-A0F7-3BB75F5CB75B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90B27C-12E7-4D59-9AEE-A012A19DA8F6}" type="pres">
      <dgm:prSet presAssocID="{3B47644E-F339-4E39-A0F7-3BB75F5CB75B}" presName="parallelogramComposite" presStyleCnt="0"/>
      <dgm:spPr/>
    </dgm:pt>
    <dgm:pt modelId="{4D168FED-A646-45D2-86F4-C1E66891D77F}" type="pres">
      <dgm:prSet presAssocID="{3B47644E-F339-4E39-A0F7-3BB75F5CB75B}" presName="parallelogram1" presStyleLbl="alignNode1" presStyleIdx="0" presStyleCnt="35"/>
      <dgm:spPr/>
    </dgm:pt>
    <dgm:pt modelId="{BAB3EA58-C8EB-40F4-BF9F-A8C18CD0A27F}" type="pres">
      <dgm:prSet presAssocID="{3B47644E-F339-4E39-A0F7-3BB75F5CB75B}" presName="parallelogram2" presStyleLbl="alignNode1" presStyleIdx="1" presStyleCnt="35"/>
      <dgm:spPr/>
    </dgm:pt>
    <dgm:pt modelId="{B82514D1-8D3E-48BB-AAD0-24CCE9939E6D}" type="pres">
      <dgm:prSet presAssocID="{3B47644E-F339-4E39-A0F7-3BB75F5CB75B}" presName="parallelogram3" presStyleLbl="alignNode1" presStyleIdx="2" presStyleCnt="35"/>
      <dgm:spPr/>
    </dgm:pt>
    <dgm:pt modelId="{2BB1BCC1-9B49-4801-8878-7E7D032268B7}" type="pres">
      <dgm:prSet presAssocID="{3B47644E-F339-4E39-A0F7-3BB75F5CB75B}" presName="parallelogram4" presStyleLbl="alignNode1" presStyleIdx="3" presStyleCnt="35"/>
      <dgm:spPr/>
    </dgm:pt>
    <dgm:pt modelId="{ECA81043-B897-4553-A5DE-1668DD94AEBA}" type="pres">
      <dgm:prSet presAssocID="{3B47644E-F339-4E39-A0F7-3BB75F5CB75B}" presName="parallelogram5" presStyleLbl="alignNode1" presStyleIdx="4" presStyleCnt="35"/>
      <dgm:spPr/>
    </dgm:pt>
    <dgm:pt modelId="{0028A9BA-8A96-4A65-A506-5E38E10059A0}" type="pres">
      <dgm:prSet presAssocID="{3B47644E-F339-4E39-A0F7-3BB75F5CB75B}" presName="parallelogram6" presStyleLbl="alignNode1" presStyleIdx="5" presStyleCnt="35"/>
      <dgm:spPr/>
    </dgm:pt>
    <dgm:pt modelId="{86A53906-6CAC-40C1-ACD8-64A3A45F6667}" type="pres">
      <dgm:prSet presAssocID="{3B47644E-F339-4E39-A0F7-3BB75F5CB75B}" presName="parallelogram7" presStyleLbl="alignNode1" presStyleIdx="6" presStyleCnt="35"/>
      <dgm:spPr/>
    </dgm:pt>
    <dgm:pt modelId="{102FFF59-A439-4D36-8265-1AB3E46D325A}" type="pres">
      <dgm:prSet presAssocID="{CF90949C-AAFF-4AED-A872-39D886A6C739}" presName="sibTrans" presStyleCnt="0"/>
      <dgm:spPr/>
    </dgm:pt>
    <dgm:pt modelId="{37E4236E-EC1D-48EB-9478-CCB2A77945D5}" type="pres">
      <dgm:prSet presAssocID="{7980FE23-54F3-4DE4-81A8-90EE961E41C8}" presName="parenttextcomposite" presStyleCnt="0"/>
      <dgm:spPr/>
    </dgm:pt>
    <dgm:pt modelId="{438D1BDD-539E-4780-8EBD-B6ECC9F2E0C5}" type="pres">
      <dgm:prSet presAssocID="{7980FE23-54F3-4DE4-81A8-90EE961E41C8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113A81-4528-40CD-AB3C-471D56033337}" type="pres">
      <dgm:prSet presAssocID="{7980FE23-54F3-4DE4-81A8-90EE961E41C8}" presName="parallelogramComposite" presStyleCnt="0"/>
      <dgm:spPr/>
    </dgm:pt>
    <dgm:pt modelId="{1CA8A614-0D67-47E6-BFD5-0D4D052ACD2B}" type="pres">
      <dgm:prSet presAssocID="{7980FE23-54F3-4DE4-81A8-90EE961E41C8}" presName="parallelogram1" presStyleLbl="alignNode1" presStyleIdx="7" presStyleCnt="35"/>
      <dgm:spPr/>
    </dgm:pt>
    <dgm:pt modelId="{CF4B3DC1-AD37-4971-9BA3-D74EA910B6DA}" type="pres">
      <dgm:prSet presAssocID="{7980FE23-54F3-4DE4-81A8-90EE961E41C8}" presName="parallelogram2" presStyleLbl="alignNode1" presStyleIdx="8" presStyleCnt="35"/>
      <dgm:spPr/>
    </dgm:pt>
    <dgm:pt modelId="{F5DF1217-F4CE-48B8-BF67-58668D58AE65}" type="pres">
      <dgm:prSet presAssocID="{7980FE23-54F3-4DE4-81A8-90EE961E41C8}" presName="parallelogram3" presStyleLbl="alignNode1" presStyleIdx="9" presStyleCnt="35"/>
      <dgm:spPr/>
    </dgm:pt>
    <dgm:pt modelId="{18473E79-CC50-4B76-B735-9A395E8FD6D0}" type="pres">
      <dgm:prSet presAssocID="{7980FE23-54F3-4DE4-81A8-90EE961E41C8}" presName="parallelogram4" presStyleLbl="alignNode1" presStyleIdx="10" presStyleCnt="35"/>
      <dgm:spPr/>
    </dgm:pt>
    <dgm:pt modelId="{ED1DA3BA-1183-48FA-B1B2-4B0A94A4A83C}" type="pres">
      <dgm:prSet presAssocID="{7980FE23-54F3-4DE4-81A8-90EE961E41C8}" presName="parallelogram5" presStyleLbl="alignNode1" presStyleIdx="11" presStyleCnt="35"/>
      <dgm:spPr/>
    </dgm:pt>
    <dgm:pt modelId="{DE269FE5-C4A3-4925-8041-91430B4CB84E}" type="pres">
      <dgm:prSet presAssocID="{7980FE23-54F3-4DE4-81A8-90EE961E41C8}" presName="parallelogram6" presStyleLbl="alignNode1" presStyleIdx="12" presStyleCnt="35"/>
      <dgm:spPr/>
    </dgm:pt>
    <dgm:pt modelId="{979C619B-EBC3-421E-9BB5-8A5EF8E49327}" type="pres">
      <dgm:prSet presAssocID="{7980FE23-54F3-4DE4-81A8-90EE961E41C8}" presName="parallelogram7" presStyleLbl="alignNode1" presStyleIdx="13" presStyleCnt="35"/>
      <dgm:spPr/>
    </dgm:pt>
    <dgm:pt modelId="{6D2D7FF6-BEA1-4589-ADA7-FE715E596546}" type="pres">
      <dgm:prSet presAssocID="{A0538CE5-52EA-4F47-BE16-6750DE7FC6C2}" presName="sibTrans" presStyleCnt="0"/>
      <dgm:spPr/>
    </dgm:pt>
    <dgm:pt modelId="{B2EAB9D3-C0FB-4F38-B004-00F00F2E1CCF}" type="pres">
      <dgm:prSet presAssocID="{44F4BD40-EAA3-4AAE-AE14-7FB89E55AE4C}" presName="parenttextcomposite" presStyleCnt="0"/>
      <dgm:spPr/>
    </dgm:pt>
    <dgm:pt modelId="{0D32F628-A9A3-40FE-9754-4D4150EC26E8}" type="pres">
      <dgm:prSet presAssocID="{44F4BD40-EAA3-4AAE-AE14-7FB89E55AE4C}" presName="parenttext" presStyleLbl="revTx" presStyleIdx="2" presStyleCnt="5">
        <dgm:presLayoutVars>
          <dgm:chMax/>
          <dgm:chPref val="2"/>
          <dgm:bulletEnabled val="1"/>
        </dgm:presLayoutVars>
      </dgm:prSet>
      <dgm:spPr/>
    </dgm:pt>
    <dgm:pt modelId="{6F2C9018-58F5-4C8C-8E85-89B707A2A523}" type="pres">
      <dgm:prSet presAssocID="{44F4BD40-EAA3-4AAE-AE14-7FB89E55AE4C}" presName="parallelogramComposite" presStyleCnt="0"/>
      <dgm:spPr/>
    </dgm:pt>
    <dgm:pt modelId="{74835984-6729-4A2C-8FD9-DD11E9F65046}" type="pres">
      <dgm:prSet presAssocID="{44F4BD40-EAA3-4AAE-AE14-7FB89E55AE4C}" presName="parallelogram1" presStyleLbl="alignNode1" presStyleIdx="14" presStyleCnt="35"/>
      <dgm:spPr/>
    </dgm:pt>
    <dgm:pt modelId="{DAC4923D-0100-489F-8971-74871771471B}" type="pres">
      <dgm:prSet presAssocID="{44F4BD40-EAA3-4AAE-AE14-7FB89E55AE4C}" presName="parallelogram2" presStyleLbl="alignNode1" presStyleIdx="15" presStyleCnt="35"/>
      <dgm:spPr/>
    </dgm:pt>
    <dgm:pt modelId="{501ED679-125D-415F-954D-035E12526855}" type="pres">
      <dgm:prSet presAssocID="{44F4BD40-EAA3-4AAE-AE14-7FB89E55AE4C}" presName="parallelogram3" presStyleLbl="alignNode1" presStyleIdx="16" presStyleCnt="35"/>
      <dgm:spPr/>
    </dgm:pt>
    <dgm:pt modelId="{AAAB455E-5649-4994-BD7B-1E88BF2EE4FC}" type="pres">
      <dgm:prSet presAssocID="{44F4BD40-EAA3-4AAE-AE14-7FB89E55AE4C}" presName="parallelogram4" presStyleLbl="alignNode1" presStyleIdx="17" presStyleCnt="35"/>
      <dgm:spPr/>
    </dgm:pt>
    <dgm:pt modelId="{F0256FD8-D217-4C52-977F-F3266779A544}" type="pres">
      <dgm:prSet presAssocID="{44F4BD40-EAA3-4AAE-AE14-7FB89E55AE4C}" presName="parallelogram5" presStyleLbl="alignNode1" presStyleIdx="18" presStyleCnt="35"/>
      <dgm:spPr/>
    </dgm:pt>
    <dgm:pt modelId="{78BDF9E2-1A63-44A3-B9B5-F0219B8B87C3}" type="pres">
      <dgm:prSet presAssocID="{44F4BD40-EAA3-4AAE-AE14-7FB89E55AE4C}" presName="parallelogram6" presStyleLbl="alignNode1" presStyleIdx="19" presStyleCnt="35"/>
      <dgm:spPr/>
    </dgm:pt>
    <dgm:pt modelId="{2048852A-6B49-4963-BBAA-CF1974F5AF05}" type="pres">
      <dgm:prSet presAssocID="{44F4BD40-EAA3-4AAE-AE14-7FB89E55AE4C}" presName="parallelogram7" presStyleLbl="alignNode1" presStyleIdx="20" presStyleCnt="35"/>
      <dgm:spPr/>
    </dgm:pt>
    <dgm:pt modelId="{5DBDC243-E488-4614-A1EB-92B60D5FF4EE}" type="pres">
      <dgm:prSet presAssocID="{6B054F98-2015-4793-ADA5-45C3806BF966}" presName="sibTrans" presStyleCnt="0"/>
      <dgm:spPr/>
    </dgm:pt>
    <dgm:pt modelId="{D84627AE-F399-41C0-AEAD-509AD42639A2}" type="pres">
      <dgm:prSet presAssocID="{0CD640B1-589C-42CB-B880-43B5C849DFCF}" presName="parenttextcomposite" presStyleCnt="0"/>
      <dgm:spPr/>
    </dgm:pt>
    <dgm:pt modelId="{FD0C14A2-9593-40AF-9E60-4F2C09CDEE0A}" type="pres">
      <dgm:prSet presAssocID="{0CD640B1-589C-42CB-B880-43B5C849DFCF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393F91-2D89-4450-97DE-F63015229E1D}" type="pres">
      <dgm:prSet presAssocID="{0CD640B1-589C-42CB-B880-43B5C849DFCF}" presName="parallelogramComposite" presStyleCnt="0"/>
      <dgm:spPr/>
    </dgm:pt>
    <dgm:pt modelId="{F9DDCC20-CED3-4599-B957-E3C9A0FF3135}" type="pres">
      <dgm:prSet presAssocID="{0CD640B1-589C-42CB-B880-43B5C849DFCF}" presName="parallelogram1" presStyleLbl="alignNode1" presStyleIdx="21" presStyleCnt="35"/>
      <dgm:spPr/>
    </dgm:pt>
    <dgm:pt modelId="{1B12A327-22E9-4F0B-B935-E3079A7AFC33}" type="pres">
      <dgm:prSet presAssocID="{0CD640B1-589C-42CB-B880-43B5C849DFCF}" presName="parallelogram2" presStyleLbl="alignNode1" presStyleIdx="22" presStyleCnt="35"/>
      <dgm:spPr/>
    </dgm:pt>
    <dgm:pt modelId="{470DB081-5542-43B9-82FA-7EFDE4123226}" type="pres">
      <dgm:prSet presAssocID="{0CD640B1-589C-42CB-B880-43B5C849DFCF}" presName="parallelogram3" presStyleLbl="alignNode1" presStyleIdx="23" presStyleCnt="35"/>
      <dgm:spPr/>
    </dgm:pt>
    <dgm:pt modelId="{CEEA44C9-BB0C-4D98-9084-34EC4D85218D}" type="pres">
      <dgm:prSet presAssocID="{0CD640B1-589C-42CB-B880-43B5C849DFCF}" presName="parallelogram4" presStyleLbl="alignNode1" presStyleIdx="24" presStyleCnt="35"/>
      <dgm:spPr/>
    </dgm:pt>
    <dgm:pt modelId="{C344A785-784C-4C13-9004-191E2225AABB}" type="pres">
      <dgm:prSet presAssocID="{0CD640B1-589C-42CB-B880-43B5C849DFCF}" presName="parallelogram5" presStyleLbl="alignNode1" presStyleIdx="25" presStyleCnt="35"/>
      <dgm:spPr/>
    </dgm:pt>
    <dgm:pt modelId="{C7887C9A-8D41-4A02-ADA1-421D6D589195}" type="pres">
      <dgm:prSet presAssocID="{0CD640B1-589C-42CB-B880-43B5C849DFCF}" presName="parallelogram6" presStyleLbl="alignNode1" presStyleIdx="26" presStyleCnt="35"/>
      <dgm:spPr/>
    </dgm:pt>
    <dgm:pt modelId="{4B0644D2-8139-4B70-816E-87945A0836B8}" type="pres">
      <dgm:prSet presAssocID="{0CD640B1-589C-42CB-B880-43B5C849DFCF}" presName="parallelogram7" presStyleLbl="alignNode1" presStyleIdx="27" presStyleCnt="35"/>
      <dgm:spPr/>
    </dgm:pt>
    <dgm:pt modelId="{55D5063C-C640-4CEE-ABFC-A8AD341F2441}" type="pres">
      <dgm:prSet presAssocID="{CCBB3FF6-96D7-41EA-BB2D-B96D1B818DC2}" presName="sibTrans" presStyleCnt="0"/>
      <dgm:spPr/>
    </dgm:pt>
    <dgm:pt modelId="{CEE067EE-885C-46AD-AF55-C11222706C3D}" type="pres">
      <dgm:prSet presAssocID="{0DB03642-2CDE-478E-9600-1E127F550B91}" presName="parenttextcomposite" presStyleCnt="0"/>
      <dgm:spPr/>
    </dgm:pt>
    <dgm:pt modelId="{5836D5D6-DC63-4A6B-807A-173DAF8C49D0}" type="pres">
      <dgm:prSet presAssocID="{0DB03642-2CDE-478E-9600-1E127F550B91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6E0FD2-4A85-41B1-A71C-479A6BDF63C7}" type="pres">
      <dgm:prSet presAssocID="{0DB03642-2CDE-478E-9600-1E127F550B91}" presName="parallelogramComposite" presStyleCnt="0"/>
      <dgm:spPr/>
    </dgm:pt>
    <dgm:pt modelId="{A5545E26-FD9C-4651-92B0-A82CCA8FD06A}" type="pres">
      <dgm:prSet presAssocID="{0DB03642-2CDE-478E-9600-1E127F550B91}" presName="parallelogram1" presStyleLbl="alignNode1" presStyleIdx="28" presStyleCnt="35"/>
      <dgm:spPr/>
    </dgm:pt>
    <dgm:pt modelId="{03DDFC93-7D0E-472A-84FF-2E0194F4938F}" type="pres">
      <dgm:prSet presAssocID="{0DB03642-2CDE-478E-9600-1E127F550B91}" presName="parallelogram2" presStyleLbl="alignNode1" presStyleIdx="29" presStyleCnt="35"/>
      <dgm:spPr/>
    </dgm:pt>
    <dgm:pt modelId="{0D12CB6D-464D-4390-B423-439704CB6E8E}" type="pres">
      <dgm:prSet presAssocID="{0DB03642-2CDE-478E-9600-1E127F550B91}" presName="parallelogram3" presStyleLbl="alignNode1" presStyleIdx="30" presStyleCnt="35"/>
      <dgm:spPr/>
    </dgm:pt>
    <dgm:pt modelId="{2BCEC9AD-1C15-40C1-A6CE-8C8FBBC30967}" type="pres">
      <dgm:prSet presAssocID="{0DB03642-2CDE-478E-9600-1E127F550B91}" presName="parallelogram4" presStyleLbl="alignNode1" presStyleIdx="31" presStyleCnt="35"/>
      <dgm:spPr/>
    </dgm:pt>
    <dgm:pt modelId="{2A5614FF-62FF-4340-AACD-3E3203A81698}" type="pres">
      <dgm:prSet presAssocID="{0DB03642-2CDE-478E-9600-1E127F550B91}" presName="parallelogram5" presStyleLbl="alignNode1" presStyleIdx="32" presStyleCnt="35"/>
      <dgm:spPr/>
    </dgm:pt>
    <dgm:pt modelId="{79C6434B-CE7C-4B65-9111-09501DBA62FB}" type="pres">
      <dgm:prSet presAssocID="{0DB03642-2CDE-478E-9600-1E127F550B91}" presName="parallelogram6" presStyleLbl="alignNode1" presStyleIdx="33" presStyleCnt="35"/>
      <dgm:spPr/>
    </dgm:pt>
    <dgm:pt modelId="{30F71500-63A7-481B-80A7-5D04E078BA69}" type="pres">
      <dgm:prSet presAssocID="{0DB03642-2CDE-478E-9600-1E127F550B91}" presName="parallelogram7" presStyleLbl="alignNode1" presStyleIdx="34" presStyleCnt="35"/>
      <dgm:spPr/>
    </dgm:pt>
  </dgm:ptLst>
  <dgm:cxnLst>
    <dgm:cxn modelId="{1CF938DC-22EF-4386-B07B-B34A29CEFF6E}" srcId="{27F29DA7-F2DE-42FC-886B-E80214389E1E}" destId="{0DB03642-2CDE-478E-9600-1E127F550B91}" srcOrd="4" destOrd="0" parTransId="{B9171875-E941-4948-B92C-2AEEA3C77204}" sibTransId="{0885927E-A6F9-4B03-B2F1-F649D5292441}"/>
    <dgm:cxn modelId="{D6C742E3-4C81-4945-A529-B7032A661FA3}" srcId="{27F29DA7-F2DE-42FC-886B-E80214389E1E}" destId="{0CD640B1-589C-42CB-B880-43B5C849DFCF}" srcOrd="3" destOrd="0" parTransId="{97687B0D-3C25-4CF1-A342-6810C98371EF}" sibTransId="{CCBB3FF6-96D7-41EA-BB2D-B96D1B818DC2}"/>
    <dgm:cxn modelId="{BB2C481E-7B33-4914-884B-3FEC70206EEA}" type="presOf" srcId="{0DB03642-2CDE-478E-9600-1E127F550B91}" destId="{5836D5D6-DC63-4A6B-807A-173DAF8C49D0}" srcOrd="0" destOrd="0" presId="urn:microsoft.com/office/officeart/2008/layout/VerticalAccentList"/>
    <dgm:cxn modelId="{1EE087D8-8F67-4789-8616-AD26E8EA65F6}" srcId="{27F29DA7-F2DE-42FC-886B-E80214389E1E}" destId="{3B47644E-F339-4E39-A0F7-3BB75F5CB75B}" srcOrd="0" destOrd="0" parTransId="{BD8A6051-6CE4-45C0-B4E8-FA1F079E8024}" sibTransId="{CF90949C-AAFF-4AED-A872-39D886A6C739}"/>
    <dgm:cxn modelId="{C48C06B0-CDB9-4E58-ACFE-8E24121E0963}" type="presOf" srcId="{44F4BD40-EAA3-4AAE-AE14-7FB89E55AE4C}" destId="{0D32F628-A9A3-40FE-9754-4D4150EC26E8}" srcOrd="0" destOrd="0" presId="urn:microsoft.com/office/officeart/2008/layout/VerticalAccentList"/>
    <dgm:cxn modelId="{44FADFF0-AEF1-4EBE-8890-5756B127D9DF}" type="presOf" srcId="{27F29DA7-F2DE-42FC-886B-E80214389E1E}" destId="{7F618D85-49A5-4936-A343-92361582564F}" srcOrd="0" destOrd="0" presId="urn:microsoft.com/office/officeart/2008/layout/VerticalAccentList"/>
    <dgm:cxn modelId="{98B9C383-EC16-43BE-85AD-20CE4C56AA88}" type="presOf" srcId="{7980FE23-54F3-4DE4-81A8-90EE961E41C8}" destId="{438D1BDD-539E-4780-8EBD-B6ECC9F2E0C5}" srcOrd="0" destOrd="0" presId="urn:microsoft.com/office/officeart/2008/layout/VerticalAccentList"/>
    <dgm:cxn modelId="{E46A2399-A158-48A1-8D60-6261F4A6C5DE}" type="presOf" srcId="{0CD640B1-589C-42CB-B880-43B5C849DFCF}" destId="{FD0C14A2-9593-40AF-9E60-4F2C09CDEE0A}" srcOrd="0" destOrd="0" presId="urn:microsoft.com/office/officeart/2008/layout/VerticalAccentList"/>
    <dgm:cxn modelId="{42C0BAF9-5C2A-4425-9A27-6DEE70A3B6EC}" srcId="{27F29DA7-F2DE-42FC-886B-E80214389E1E}" destId="{7980FE23-54F3-4DE4-81A8-90EE961E41C8}" srcOrd="1" destOrd="0" parTransId="{376ED620-DCCC-4DCE-B103-4E6EB38F98DC}" sibTransId="{A0538CE5-52EA-4F47-BE16-6750DE7FC6C2}"/>
    <dgm:cxn modelId="{252A535E-018B-4147-B941-619E75E87231}" type="presOf" srcId="{3B47644E-F339-4E39-A0F7-3BB75F5CB75B}" destId="{505D683D-CE36-46B6-AF69-3D7A24BA8D58}" srcOrd="0" destOrd="0" presId="urn:microsoft.com/office/officeart/2008/layout/VerticalAccentList"/>
    <dgm:cxn modelId="{E8EF794C-CDA4-4020-8220-D225CC14B33A}" srcId="{27F29DA7-F2DE-42FC-886B-E80214389E1E}" destId="{44F4BD40-EAA3-4AAE-AE14-7FB89E55AE4C}" srcOrd="2" destOrd="0" parTransId="{3DCB0B9B-5A00-44E2-A840-442B6B675C81}" sibTransId="{6B054F98-2015-4793-ADA5-45C3806BF966}"/>
    <dgm:cxn modelId="{1E425E26-280B-4608-9348-5FBECE09063A}" type="presParOf" srcId="{7F618D85-49A5-4936-A343-92361582564F}" destId="{337D95A1-2D58-4B71-9001-EF55312B5D6D}" srcOrd="0" destOrd="0" presId="urn:microsoft.com/office/officeart/2008/layout/VerticalAccentList"/>
    <dgm:cxn modelId="{F5FA401A-DC50-41E8-A923-93C7F46D779C}" type="presParOf" srcId="{337D95A1-2D58-4B71-9001-EF55312B5D6D}" destId="{505D683D-CE36-46B6-AF69-3D7A24BA8D58}" srcOrd="0" destOrd="0" presId="urn:microsoft.com/office/officeart/2008/layout/VerticalAccentList"/>
    <dgm:cxn modelId="{EAAE84E8-EDE8-4B3F-8DC9-1FA77E0DEEE9}" type="presParOf" srcId="{7F618D85-49A5-4936-A343-92361582564F}" destId="{C090B27C-12E7-4D59-9AEE-A012A19DA8F6}" srcOrd="1" destOrd="0" presId="urn:microsoft.com/office/officeart/2008/layout/VerticalAccentList"/>
    <dgm:cxn modelId="{1FD6ACA6-9925-4B04-82D1-2E673A2FC46F}" type="presParOf" srcId="{C090B27C-12E7-4D59-9AEE-A012A19DA8F6}" destId="{4D168FED-A646-45D2-86F4-C1E66891D77F}" srcOrd="0" destOrd="0" presId="urn:microsoft.com/office/officeart/2008/layout/VerticalAccentList"/>
    <dgm:cxn modelId="{C82CA21B-F273-4EC0-8C56-2AAB391B06C1}" type="presParOf" srcId="{C090B27C-12E7-4D59-9AEE-A012A19DA8F6}" destId="{BAB3EA58-C8EB-40F4-BF9F-A8C18CD0A27F}" srcOrd="1" destOrd="0" presId="urn:microsoft.com/office/officeart/2008/layout/VerticalAccentList"/>
    <dgm:cxn modelId="{B2342D46-2ECF-45AC-A903-52FA1198FD32}" type="presParOf" srcId="{C090B27C-12E7-4D59-9AEE-A012A19DA8F6}" destId="{B82514D1-8D3E-48BB-AAD0-24CCE9939E6D}" srcOrd="2" destOrd="0" presId="urn:microsoft.com/office/officeart/2008/layout/VerticalAccentList"/>
    <dgm:cxn modelId="{5F79D08B-4D9E-44D8-A8DD-2DCCD40C344D}" type="presParOf" srcId="{C090B27C-12E7-4D59-9AEE-A012A19DA8F6}" destId="{2BB1BCC1-9B49-4801-8878-7E7D032268B7}" srcOrd="3" destOrd="0" presId="urn:microsoft.com/office/officeart/2008/layout/VerticalAccentList"/>
    <dgm:cxn modelId="{1C4853BA-887F-434E-A3B8-47666D565D6F}" type="presParOf" srcId="{C090B27C-12E7-4D59-9AEE-A012A19DA8F6}" destId="{ECA81043-B897-4553-A5DE-1668DD94AEBA}" srcOrd="4" destOrd="0" presId="urn:microsoft.com/office/officeart/2008/layout/VerticalAccentList"/>
    <dgm:cxn modelId="{F6B52CA7-D41E-4B37-827A-E2EE200C9995}" type="presParOf" srcId="{C090B27C-12E7-4D59-9AEE-A012A19DA8F6}" destId="{0028A9BA-8A96-4A65-A506-5E38E10059A0}" srcOrd="5" destOrd="0" presId="urn:microsoft.com/office/officeart/2008/layout/VerticalAccentList"/>
    <dgm:cxn modelId="{A86A7D7E-3285-473D-AF6C-3F58F473002C}" type="presParOf" srcId="{C090B27C-12E7-4D59-9AEE-A012A19DA8F6}" destId="{86A53906-6CAC-40C1-ACD8-64A3A45F6667}" srcOrd="6" destOrd="0" presId="urn:microsoft.com/office/officeart/2008/layout/VerticalAccentList"/>
    <dgm:cxn modelId="{4E3AF9B6-E6FD-4D06-9640-08D8F2050494}" type="presParOf" srcId="{7F618D85-49A5-4936-A343-92361582564F}" destId="{102FFF59-A439-4D36-8265-1AB3E46D325A}" srcOrd="2" destOrd="0" presId="urn:microsoft.com/office/officeart/2008/layout/VerticalAccentList"/>
    <dgm:cxn modelId="{4DA18951-E552-4E83-804D-028B9FEFB77D}" type="presParOf" srcId="{7F618D85-49A5-4936-A343-92361582564F}" destId="{37E4236E-EC1D-48EB-9478-CCB2A77945D5}" srcOrd="3" destOrd="0" presId="urn:microsoft.com/office/officeart/2008/layout/VerticalAccentList"/>
    <dgm:cxn modelId="{E1179234-28AF-49FF-BF41-5EF2689C37AD}" type="presParOf" srcId="{37E4236E-EC1D-48EB-9478-CCB2A77945D5}" destId="{438D1BDD-539E-4780-8EBD-B6ECC9F2E0C5}" srcOrd="0" destOrd="0" presId="urn:microsoft.com/office/officeart/2008/layout/VerticalAccentList"/>
    <dgm:cxn modelId="{B99B0DE2-7E8D-45C8-B7EA-CB373CF5B74B}" type="presParOf" srcId="{7F618D85-49A5-4936-A343-92361582564F}" destId="{0F113A81-4528-40CD-AB3C-471D56033337}" srcOrd="4" destOrd="0" presId="urn:microsoft.com/office/officeart/2008/layout/VerticalAccentList"/>
    <dgm:cxn modelId="{A2CD40AE-6F43-449A-999B-30006C98B8A6}" type="presParOf" srcId="{0F113A81-4528-40CD-AB3C-471D56033337}" destId="{1CA8A614-0D67-47E6-BFD5-0D4D052ACD2B}" srcOrd="0" destOrd="0" presId="urn:microsoft.com/office/officeart/2008/layout/VerticalAccentList"/>
    <dgm:cxn modelId="{E6EB7772-C29F-43B7-9EE5-40D36854A88B}" type="presParOf" srcId="{0F113A81-4528-40CD-AB3C-471D56033337}" destId="{CF4B3DC1-AD37-4971-9BA3-D74EA910B6DA}" srcOrd="1" destOrd="0" presId="urn:microsoft.com/office/officeart/2008/layout/VerticalAccentList"/>
    <dgm:cxn modelId="{6D08F8AD-26B4-4D78-B0E2-CE344ED727D0}" type="presParOf" srcId="{0F113A81-4528-40CD-AB3C-471D56033337}" destId="{F5DF1217-F4CE-48B8-BF67-58668D58AE65}" srcOrd="2" destOrd="0" presId="urn:microsoft.com/office/officeart/2008/layout/VerticalAccentList"/>
    <dgm:cxn modelId="{0BEC2342-AD2A-47D8-9F5D-B48E83B67D52}" type="presParOf" srcId="{0F113A81-4528-40CD-AB3C-471D56033337}" destId="{18473E79-CC50-4B76-B735-9A395E8FD6D0}" srcOrd="3" destOrd="0" presId="urn:microsoft.com/office/officeart/2008/layout/VerticalAccentList"/>
    <dgm:cxn modelId="{78E227BD-6C1D-4DE2-B009-3D0AA11A53E6}" type="presParOf" srcId="{0F113A81-4528-40CD-AB3C-471D56033337}" destId="{ED1DA3BA-1183-48FA-B1B2-4B0A94A4A83C}" srcOrd="4" destOrd="0" presId="urn:microsoft.com/office/officeart/2008/layout/VerticalAccentList"/>
    <dgm:cxn modelId="{52A2992A-88C6-4341-8409-BBE33DCC29EB}" type="presParOf" srcId="{0F113A81-4528-40CD-AB3C-471D56033337}" destId="{DE269FE5-C4A3-4925-8041-91430B4CB84E}" srcOrd="5" destOrd="0" presId="urn:microsoft.com/office/officeart/2008/layout/VerticalAccentList"/>
    <dgm:cxn modelId="{E84B027D-0843-4E42-BF15-204FEB34135B}" type="presParOf" srcId="{0F113A81-4528-40CD-AB3C-471D56033337}" destId="{979C619B-EBC3-421E-9BB5-8A5EF8E49327}" srcOrd="6" destOrd="0" presId="urn:microsoft.com/office/officeart/2008/layout/VerticalAccentList"/>
    <dgm:cxn modelId="{426B6EC8-8D94-4872-906F-15B50DF9EBF0}" type="presParOf" srcId="{7F618D85-49A5-4936-A343-92361582564F}" destId="{6D2D7FF6-BEA1-4589-ADA7-FE715E596546}" srcOrd="5" destOrd="0" presId="urn:microsoft.com/office/officeart/2008/layout/VerticalAccentList"/>
    <dgm:cxn modelId="{A0740717-7D13-4655-9D90-73EEFF7F3243}" type="presParOf" srcId="{7F618D85-49A5-4936-A343-92361582564F}" destId="{B2EAB9D3-C0FB-4F38-B004-00F00F2E1CCF}" srcOrd="6" destOrd="0" presId="urn:microsoft.com/office/officeart/2008/layout/VerticalAccentList"/>
    <dgm:cxn modelId="{8EBE2A9B-3CB1-4812-835E-045CF3633F3C}" type="presParOf" srcId="{B2EAB9D3-C0FB-4F38-B004-00F00F2E1CCF}" destId="{0D32F628-A9A3-40FE-9754-4D4150EC26E8}" srcOrd="0" destOrd="0" presId="urn:microsoft.com/office/officeart/2008/layout/VerticalAccentList"/>
    <dgm:cxn modelId="{B713D32E-AC00-477F-8FC0-86A17841E5B4}" type="presParOf" srcId="{7F618D85-49A5-4936-A343-92361582564F}" destId="{6F2C9018-58F5-4C8C-8E85-89B707A2A523}" srcOrd="7" destOrd="0" presId="urn:microsoft.com/office/officeart/2008/layout/VerticalAccentList"/>
    <dgm:cxn modelId="{B4A20D34-9324-40CC-BE96-E6E7F30D54D8}" type="presParOf" srcId="{6F2C9018-58F5-4C8C-8E85-89B707A2A523}" destId="{74835984-6729-4A2C-8FD9-DD11E9F65046}" srcOrd="0" destOrd="0" presId="urn:microsoft.com/office/officeart/2008/layout/VerticalAccentList"/>
    <dgm:cxn modelId="{247111A8-483A-4E99-A64C-23636CF664E1}" type="presParOf" srcId="{6F2C9018-58F5-4C8C-8E85-89B707A2A523}" destId="{DAC4923D-0100-489F-8971-74871771471B}" srcOrd="1" destOrd="0" presId="urn:microsoft.com/office/officeart/2008/layout/VerticalAccentList"/>
    <dgm:cxn modelId="{57B33A29-DDEA-41FA-BADE-CAC618B22694}" type="presParOf" srcId="{6F2C9018-58F5-4C8C-8E85-89B707A2A523}" destId="{501ED679-125D-415F-954D-035E12526855}" srcOrd="2" destOrd="0" presId="urn:microsoft.com/office/officeart/2008/layout/VerticalAccentList"/>
    <dgm:cxn modelId="{09CFF76A-7C83-4786-88F4-064406E41ECF}" type="presParOf" srcId="{6F2C9018-58F5-4C8C-8E85-89B707A2A523}" destId="{AAAB455E-5649-4994-BD7B-1E88BF2EE4FC}" srcOrd="3" destOrd="0" presId="urn:microsoft.com/office/officeart/2008/layout/VerticalAccentList"/>
    <dgm:cxn modelId="{8BDFFB4B-5A01-47B0-B143-A89FD7145630}" type="presParOf" srcId="{6F2C9018-58F5-4C8C-8E85-89B707A2A523}" destId="{F0256FD8-D217-4C52-977F-F3266779A544}" srcOrd="4" destOrd="0" presId="urn:microsoft.com/office/officeart/2008/layout/VerticalAccentList"/>
    <dgm:cxn modelId="{C0FA7BC7-CF87-4FB5-85B0-6B6A3F0288BB}" type="presParOf" srcId="{6F2C9018-58F5-4C8C-8E85-89B707A2A523}" destId="{78BDF9E2-1A63-44A3-B9B5-F0219B8B87C3}" srcOrd="5" destOrd="0" presId="urn:microsoft.com/office/officeart/2008/layout/VerticalAccentList"/>
    <dgm:cxn modelId="{FCEACD51-0E3E-4A7F-91D4-F8F6D194FFB5}" type="presParOf" srcId="{6F2C9018-58F5-4C8C-8E85-89B707A2A523}" destId="{2048852A-6B49-4963-BBAA-CF1974F5AF05}" srcOrd="6" destOrd="0" presId="urn:microsoft.com/office/officeart/2008/layout/VerticalAccentList"/>
    <dgm:cxn modelId="{EADEF9FB-03CA-4EC4-9E69-93A2BB08A753}" type="presParOf" srcId="{7F618D85-49A5-4936-A343-92361582564F}" destId="{5DBDC243-E488-4614-A1EB-92B60D5FF4EE}" srcOrd="8" destOrd="0" presId="urn:microsoft.com/office/officeart/2008/layout/VerticalAccentList"/>
    <dgm:cxn modelId="{22E2C664-8663-4C1A-9B87-EC7F1AB6EE2E}" type="presParOf" srcId="{7F618D85-49A5-4936-A343-92361582564F}" destId="{D84627AE-F399-41C0-AEAD-509AD42639A2}" srcOrd="9" destOrd="0" presId="urn:microsoft.com/office/officeart/2008/layout/VerticalAccentList"/>
    <dgm:cxn modelId="{F281E98D-D111-48DC-BE08-D87E947807F0}" type="presParOf" srcId="{D84627AE-F399-41C0-AEAD-509AD42639A2}" destId="{FD0C14A2-9593-40AF-9E60-4F2C09CDEE0A}" srcOrd="0" destOrd="0" presId="urn:microsoft.com/office/officeart/2008/layout/VerticalAccentList"/>
    <dgm:cxn modelId="{CC7390BA-8D9C-4E16-A2FC-E4C4EF75442C}" type="presParOf" srcId="{7F618D85-49A5-4936-A343-92361582564F}" destId="{BD393F91-2D89-4450-97DE-F63015229E1D}" srcOrd="10" destOrd="0" presId="urn:microsoft.com/office/officeart/2008/layout/VerticalAccentList"/>
    <dgm:cxn modelId="{CE4F2C73-9C7A-4A3A-86A8-61C0A0BCB9EB}" type="presParOf" srcId="{BD393F91-2D89-4450-97DE-F63015229E1D}" destId="{F9DDCC20-CED3-4599-B957-E3C9A0FF3135}" srcOrd="0" destOrd="0" presId="urn:microsoft.com/office/officeart/2008/layout/VerticalAccentList"/>
    <dgm:cxn modelId="{09295D00-039E-4539-A18E-02FF6B244EE9}" type="presParOf" srcId="{BD393F91-2D89-4450-97DE-F63015229E1D}" destId="{1B12A327-22E9-4F0B-B935-E3079A7AFC33}" srcOrd="1" destOrd="0" presId="urn:microsoft.com/office/officeart/2008/layout/VerticalAccentList"/>
    <dgm:cxn modelId="{8A674371-584D-4D9F-A24E-CFA22547B5D1}" type="presParOf" srcId="{BD393F91-2D89-4450-97DE-F63015229E1D}" destId="{470DB081-5542-43B9-82FA-7EFDE4123226}" srcOrd="2" destOrd="0" presId="urn:microsoft.com/office/officeart/2008/layout/VerticalAccentList"/>
    <dgm:cxn modelId="{9800F510-2AA7-4787-9CEB-6190495EFCFE}" type="presParOf" srcId="{BD393F91-2D89-4450-97DE-F63015229E1D}" destId="{CEEA44C9-BB0C-4D98-9084-34EC4D85218D}" srcOrd="3" destOrd="0" presId="urn:microsoft.com/office/officeart/2008/layout/VerticalAccentList"/>
    <dgm:cxn modelId="{5894A9DF-DEA9-4AF5-B74F-0A15DA076A4E}" type="presParOf" srcId="{BD393F91-2D89-4450-97DE-F63015229E1D}" destId="{C344A785-784C-4C13-9004-191E2225AABB}" srcOrd="4" destOrd="0" presId="urn:microsoft.com/office/officeart/2008/layout/VerticalAccentList"/>
    <dgm:cxn modelId="{2BF68427-3879-49F3-94A9-FAA5149EBAFC}" type="presParOf" srcId="{BD393F91-2D89-4450-97DE-F63015229E1D}" destId="{C7887C9A-8D41-4A02-ADA1-421D6D589195}" srcOrd="5" destOrd="0" presId="urn:microsoft.com/office/officeart/2008/layout/VerticalAccentList"/>
    <dgm:cxn modelId="{F51CF883-AE01-4603-9CF6-E4164EDC4208}" type="presParOf" srcId="{BD393F91-2D89-4450-97DE-F63015229E1D}" destId="{4B0644D2-8139-4B70-816E-87945A0836B8}" srcOrd="6" destOrd="0" presId="urn:microsoft.com/office/officeart/2008/layout/VerticalAccentList"/>
    <dgm:cxn modelId="{F94A465F-EAD9-426A-801C-57D46A294EDF}" type="presParOf" srcId="{7F618D85-49A5-4936-A343-92361582564F}" destId="{55D5063C-C640-4CEE-ABFC-A8AD341F2441}" srcOrd="11" destOrd="0" presId="urn:microsoft.com/office/officeart/2008/layout/VerticalAccentList"/>
    <dgm:cxn modelId="{2686381D-D479-463D-AC8B-14A3C7572A23}" type="presParOf" srcId="{7F618D85-49A5-4936-A343-92361582564F}" destId="{CEE067EE-885C-46AD-AF55-C11222706C3D}" srcOrd="12" destOrd="0" presId="urn:microsoft.com/office/officeart/2008/layout/VerticalAccentList"/>
    <dgm:cxn modelId="{4F5CCA02-8CA8-4623-86BD-52D6BC1D1E1B}" type="presParOf" srcId="{CEE067EE-885C-46AD-AF55-C11222706C3D}" destId="{5836D5D6-DC63-4A6B-807A-173DAF8C49D0}" srcOrd="0" destOrd="0" presId="urn:microsoft.com/office/officeart/2008/layout/VerticalAccentList"/>
    <dgm:cxn modelId="{43A30846-F9D7-4A52-ABE2-4A8E705B47F7}" type="presParOf" srcId="{7F618D85-49A5-4936-A343-92361582564F}" destId="{356E0FD2-4A85-41B1-A71C-479A6BDF63C7}" srcOrd="13" destOrd="0" presId="urn:microsoft.com/office/officeart/2008/layout/VerticalAccentList"/>
    <dgm:cxn modelId="{B3343CF5-776A-4D77-8787-78BA72D4078F}" type="presParOf" srcId="{356E0FD2-4A85-41B1-A71C-479A6BDF63C7}" destId="{A5545E26-FD9C-4651-92B0-A82CCA8FD06A}" srcOrd="0" destOrd="0" presId="urn:microsoft.com/office/officeart/2008/layout/VerticalAccentList"/>
    <dgm:cxn modelId="{F8AA0ECE-5516-4F9E-8BFC-E97102CE9D9F}" type="presParOf" srcId="{356E0FD2-4A85-41B1-A71C-479A6BDF63C7}" destId="{03DDFC93-7D0E-472A-84FF-2E0194F4938F}" srcOrd="1" destOrd="0" presId="urn:microsoft.com/office/officeart/2008/layout/VerticalAccentList"/>
    <dgm:cxn modelId="{FA465E31-1F70-47D2-A7E1-95CA79530E51}" type="presParOf" srcId="{356E0FD2-4A85-41B1-A71C-479A6BDF63C7}" destId="{0D12CB6D-464D-4390-B423-439704CB6E8E}" srcOrd="2" destOrd="0" presId="urn:microsoft.com/office/officeart/2008/layout/VerticalAccentList"/>
    <dgm:cxn modelId="{432AB06F-BCD3-4A01-9834-A8F301EC266A}" type="presParOf" srcId="{356E0FD2-4A85-41B1-A71C-479A6BDF63C7}" destId="{2BCEC9AD-1C15-40C1-A6CE-8C8FBBC30967}" srcOrd="3" destOrd="0" presId="urn:microsoft.com/office/officeart/2008/layout/VerticalAccentList"/>
    <dgm:cxn modelId="{C6B146D5-C8EF-4C22-8D51-D7F32DB2F5F5}" type="presParOf" srcId="{356E0FD2-4A85-41B1-A71C-479A6BDF63C7}" destId="{2A5614FF-62FF-4340-AACD-3E3203A81698}" srcOrd="4" destOrd="0" presId="urn:microsoft.com/office/officeart/2008/layout/VerticalAccentList"/>
    <dgm:cxn modelId="{95BD309D-31E7-4E9E-9726-6B2298C94DFD}" type="presParOf" srcId="{356E0FD2-4A85-41B1-A71C-479A6BDF63C7}" destId="{79C6434B-CE7C-4B65-9111-09501DBA62FB}" srcOrd="5" destOrd="0" presId="urn:microsoft.com/office/officeart/2008/layout/VerticalAccentList"/>
    <dgm:cxn modelId="{C6F86206-DF94-4CFE-983B-9188FA1FFB9D}" type="presParOf" srcId="{356E0FD2-4A85-41B1-A71C-479A6BDF63C7}" destId="{30F71500-63A7-481B-80A7-5D04E078BA6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BD0F2-CC48-48BD-ABFC-541A2E9EAE8E}">
      <dsp:nvSpPr>
        <dsp:cNvPr id="0" name=""/>
        <dsp:cNvSpPr/>
      </dsp:nvSpPr>
      <dsp:spPr>
        <a:xfrm>
          <a:off x="3156336" y="207"/>
          <a:ext cx="1120946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Frustração</a:t>
          </a:r>
          <a:endParaRPr lang="pt-BR" sz="1600" kern="1200" dirty="0"/>
        </a:p>
      </dsp:txBody>
      <dsp:txXfrm>
        <a:off x="3156336" y="207"/>
        <a:ext cx="1120946" cy="735210"/>
      </dsp:txXfrm>
    </dsp:sp>
    <dsp:sp modelId="{E24EB719-1AA1-4847-BECC-A0308ABEA5A9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19827894"/>
            <a:gd name="adj4" fmla="val 18977372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6FA5B-96E2-4E86-B332-4DCE80D0FA0F}">
      <dsp:nvSpPr>
        <dsp:cNvPr id="0" name=""/>
        <dsp:cNvSpPr/>
      </dsp:nvSpPr>
      <dsp:spPr>
        <a:xfrm>
          <a:off x="3950100" y="1188090"/>
          <a:ext cx="1428029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Psicanalista</a:t>
          </a:r>
          <a:endParaRPr lang="pt-BR" sz="1600" kern="1200" dirty="0"/>
        </a:p>
      </dsp:txBody>
      <dsp:txXfrm>
        <a:off x="3950100" y="1188090"/>
        <a:ext cx="1428029" cy="735210"/>
      </dsp:txXfrm>
    </dsp:sp>
    <dsp:sp modelId="{D95F6C9A-C80C-48B1-92B2-FF7AA5FA5E17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1231007"/>
            <a:gd name="adj4" fmla="val 21556798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CB249-B7A2-4C72-B3EC-47F2CE9DE68A}">
      <dsp:nvSpPr>
        <dsp:cNvPr id="0" name=""/>
        <dsp:cNvSpPr/>
      </dsp:nvSpPr>
      <dsp:spPr>
        <a:xfrm>
          <a:off x="3601162" y="2669356"/>
          <a:ext cx="1449725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Eufórico</a:t>
          </a:r>
          <a:endParaRPr lang="pt-BR" sz="1600" kern="1200" dirty="0"/>
        </a:p>
      </dsp:txBody>
      <dsp:txXfrm>
        <a:off x="3601162" y="2669356"/>
        <a:ext cx="1449725" cy="735210"/>
      </dsp:txXfrm>
    </dsp:sp>
    <dsp:sp modelId="{E3030C2C-CF21-41F6-8866-BC00C011276F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4150155"/>
            <a:gd name="adj4" fmla="val 3387251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B1529-CEB1-46DC-B30B-4C2E5F3AF8E9}">
      <dsp:nvSpPr>
        <dsp:cNvPr id="0" name=""/>
        <dsp:cNvSpPr/>
      </dsp:nvSpPr>
      <dsp:spPr>
        <a:xfrm>
          <a:off x="2447548" y="3328581"/>
          <a:ext cx="1019164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Ansioso</a:t>
          </a:r>
          <a:endParaRPr lang="pt-BR" sz="1600" kern="1200" dirty="0"/>
        </a:p>
      </dsp:txBody>
      <dsp:txXfrm>
        <a:off x="2447548" y="3328581"/>
        <a:ext cx="1019164" cy="735210"/>
      </dsp:txXfrm>
    </dsp:sp>
    <dsp:sp modelId="{09A5CC0F-A2AF-4757-9A4C-56B6497114F2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7178129"/>
            <a:gd name="adj4" fmla="val 6415224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2FBF9-509A-45D9-9DF2-3A8758588755}">
      <dsp:nvSpPr>
        <dsp:cNvPr id="0" name=""/>
        <dsp:cNvSpPr/>
      </dsp:nvSpPr>
      <dsp:spPr>
        <a:xfrm>
          <a:off x="717870" y="2669356"/>
          <a:ext cx="1740729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Decepcionado</a:t>
          </a:r>
          <a:endParaRPr lang="pt-BR" sz="1600" kern="1200" dirty="0"/>
        </a:p>
      </dsp:txBody>
      <dsp:txXfrm>
        <a:off x="717870" y="2669356"/>
        <a:ext cx="1740729" cy="735210"/>
      </dsp:txXfrm>
    </dsp:sp>
    <dsp:sp modelId="{632395AF-8AC0-46A7-AF7F-2372239FBE33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10608581"/>
            <a:gd name="adj4" fmla="val 9334373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06AB8-8DE5-47B0-99F0-C52B03DDE6F7}">
      <dsp:nvSpPr>
        <dsp:cNvPr id="0" name=""/>
        <dsp:cNvSpPr/>
      </dsp:nvSpPr>
      <dsp:spPr>
        <a:xfrm>
          <a:off x="882540" y="1188090"/>
          <a:ext cx="735210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Pânico</a:t>
          </a:r>
          <a:endParaRPr lang="pt-BR" sz="1600" kern="1200" dirty="0"/>
        </a:p>
      </dsp:txBody>
      <dsp:txXfrm>
        <a:off x="882540" y="1188090"/>
        <a:ext cx="735210" cy="735210"/>
      </dsp:txXfrm>
    </dsp:sp>
    <dsp:sp modelId="{396E3164-0C34-47FA-99F7-1FAECE8FFA2D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13188008"/>
            <a:gd name="adj4" fmla="val 12337485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0CFF-CABB-452E-9A0E-F095112217D2}">
      <dsp:nvSpPr>
        <dsp:cNvPr id="0" name=""/>
        <dsp:cNvSpPr/>
      </dsp:nvSpPr>
      <dsp:spPr>
        <a:xfrm>
          <a:off x="1489699" y="207"/>
          <a:ext cx="1415501" cy="73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Isolamento</a:t>
          </a:r>
          <a:endParaRPr lang="pt-BR" sz="1600" kern="1200" dirty="0"/>
        </a:p>
      </dsp:txBody>
      <dsp:txXfrm>
        <a:off x="1489699" y="207"/>
        <a:ext cx="1415501" cy="735210"/>
      </dsp:txXfrm>
    </dsp:sp>
    <dsp:sp modelId="{71AACDB1-F751-4332-9097-9EE2F5E03C99}">
      <dsp:nvSpPr>
        <dsp:cNvPr id="0" name=""/>
        <dsp:cNvSpPr/>
      </dsp:nvSpPr>
      <dsp:spPr>
        <a:xfrm>
          <a:off x="1050933" y="39107"/>
          <a:ext cx="3812392" cy="3812392"/>
        </a:xfrm>
        <a:prstGeom prst="circularArrow">
          <a:avLst>
            <a:gd name="adj1" fmla="val 3761"/>
            <a:gd name="adj2" fmla="val 234621"/>
            <a:gd name="adj3" fmla="val 16357357"/>
            <a:gd name="adj4" fmla="val 16098026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6BD61-7029-4FA8-9BB5-FAE811B6E175}">
      <dsp:nvSpPr>
        <dsp:cNvPr id="0" name=""/>
        <dsp:cNvSpPr/>
      </dsp:nvSpPr>
      <dsp:spPr>
        <a:xfrm>
          <a:off x="226296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58BFA-F525-4970-B68C-CB011EDD57E8}">
      <dsp:nvSpPr>
        <dsp:cNvPr id="0" name=""/>
        <dsp:cNvSpPr/>
      </dsp:nvSpPr>
      <dsp:spPr>
        <a:xfrm>
          <a:off x="826752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83A9D-3FBF-4B83-8EF1-D681B6EE1690}">
      <dsp:nvSpPr>
        <dsp:cNvPr id="0" name=""/>
        <dsp:cNvSpPr/>
      </dsp:nvSpPr>
      <dsp:spPr>
        <a:xfrm>
          <a:off x="-72011" y="3063308"/>
          <a:ext cx="3044882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Psicanalista</a:t>
          </a:r>
          <a:endParaRPr lang="pt-BR" sz="1800" kern="1200" dirty="0"/>
        </a:p>
      </dsp:txBody>
      <dsp:txXfrm>
        <a:off x="-72011" y="3063308"/>
        <a:ext cx="3044882" cy="906780"/>
      </dsp:txXfrm>
    </dsp:sp>
    <dsp:sp modelId="{EE544323-0A6A-41C3-AE52-BE5F6230B569}">
      <dsp:nvSpPr>
        <dsp:cNvPr id="0" name=""/>
        <dsp:cNvSpPr/>
      </dsp:nvSpPr>
      <dsp:spPr>
        <a:xfrm>
          <a:off x="1585704" y="2230881"/>
          <a:ext cx="219456" cy="219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28BF5-F477-44CD-9FB1-337C7F201778}">
      <dsp:nvSpPr>
        <dsp:cNvPr id="0" name=""/>
        <dsp:cNvSpPr/>
      </dsp:nvSpPr>
      <dsp:spPr>
        <a:xfrm>
          <a:off x="1008150" y="2340610"/>
          <a:ext cx="2386499" cy="1596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Retrospeção</a:t>
          </a:r>
          <a:endParaRPr lang="pt-BR" sz="1800" kern="1200" dirty="0"/>
        </a:p>
      </dsp:txBody>
      <dsp:txXfrm>
        <a:off x="1008150" y="2340610"/>
        <a:ext cx="2386499" cy="1596390"/>
      </dsp:txXfrm>
    </dsp:sp>
    <dsp:sp modelId="{8D858AE0-FB0D-4CBC-8D6F-D3CE286B2F11}">
      <dsp:nvSpPr>
        <dsp:cNvPr id="0" name=""/>
        <dsp:cNvSpPr/>
      </dsp:nvSpPr>
      <dsp:spPr>
        <a:xfrm>
          <a:off x="2561064" y="1649476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2BA29-1D12-4CA8-B48A-8A5448099B20}">
      <dsp:nvSpPr>
        <dsp:cNvPr id="0" name=""/>
        <dsp:cNvSpPr/>
      </dsp:nvSpPr>
      <dsp:spPr>
        <a:xfrm>
          <a:off x="1972479" y="1795780"/>
          <a:ext cx="2646305" cy="214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Auto-observação</a:t>
          </a:r>
          <a:endParaRPr lang="pt-BR" sz="1800" kern="1200" dirty="0"/>
        </a:p>
      </dsp:txBody>
      <dsp:txXfrm>
        <a:off x="1972479" y="1795780"/>
        <a:ext cx="2646305" cy="2141220"/>
      </dsp:txXfrm>
    </dsp:sp>
    <dsp:sp modelId="{12DB41E5-57F4-40FA-970C-DD8B44566AFF}">
      <dsp:nvSpPr>
        <dsp:cNvPr id="0" name=""/>
        <dsp:cNvSpPr/>
      </dsp:nvSpPr>
      <dsp:spPr>
        <a:xfrm>
          <a:off x="3694920" y="1195324"/>
          <a:ext cx="377952" cy="37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F04C3-7C70-4F25-9662-A1AE943DF690}">
      <dsp:nvSpPr>
        <dsp:cNvPr id="0" name=""/>
        <dsp:cNvSpPr/>
      </dsp:nvSpPr>
      <dsp:spPr>
        <a:xfrm>
          <a:off x="3648127" y="1384300"/>
          <a:ext cx="1690737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26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Reavaliação</a:t>
          </a:r>
          <a:endParaRPr lang="pt-BR" sz="1800" kern="1200" dirty="0"/>
        </a:p>
      </dsp:txBody>
      <dsp:txXfrm>
        <a:off x="3648127" y="1384300"/>
        <a:ext cx="1690737" cy="2552700"/>
      </dsp:txXfrm>
    </dsp:sp>
    <dsp:sp modelId="{C7027577-8471-4C8D-8F76-1094DC91068A}">
      <dsp:nvSpPr>
        <dsp:cNvPr id="0" name=""/>
        <dsp:cNvSpPr/>
      </dsp:nvSpPr>
      <dsp:spPr>
        <a:xfrm>
          <a:off x="4862304" y="892047"/>
          <a:ext cx="481584" cy="481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67876-DC56-4C11-A65E-8CAFCA9C53FA}">
      <dsp:nvSpPr>
        <dsp:cNvPr id="0" name=""/>
        <dsp:cNvSpPr/>
      </dsp:nvSpPr>
      <dsp:spPr>
        <a:xfrm>
          <a:off x="5103096" y="1132839"/>
          <a:ext cx="1219200" cy="280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18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Mudança</a:t>
          </a:r>
          <a:endParaRPr lang="pt-BR" sz="1800" kern="1200" dirty="0"/>
        </a:p>
      </dsp:txBody>
      <dsp:txXfrm>
        <a:off x="5103096" y="1132839"/>
        <a:ext cx="1219200" cy="2804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D683D-CE36-46B6-AF69-3D7A24BA8D58}">
      <dsp:nvSpPr>
        <dsp:cNvPr id="0" name=""/>
        <dsp:cNvSpPr/>
      </dsp:nvSpPr>
      <dsp:spPr>
        <a:xfrm>
          <a:off x="304800" y="317730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Rejeição</a:t>
          </a:r>
          <a:endParaRPr lang="pt-BR" sz="2400" kern="1200" dirty="0"/>
        </a:p>
      </dsp:txBody>
      <dsp:txXfrm>
        <a:off x="304800" y="317730"/>
        <a:ext cx="5486400" cy="498763"/>
      </dsp:txXfrm>
    </dsp:sp>
    <dsp:sp modelId="{4D168FED-A646-45D2-86F4-C1E66891D77F}">
      <dsp:nvSpPr>
        <dsp:cNvPr id="0" name=""/>
        <dsp:cNvSpPr/>
      </dsp:nvSpPr>
      <dsp:spPr>
        <a:xfrm>
          <a:off x="304800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3EA58-C8EB-40F4-BF9F-A8C18CD0A27F}">
      <dsp:nvSpPr>
        <dsp:cNvPr id="0" name=""/>
        <dsp:cNvSpPr/>
      </dsp:nvSpPr>
      <dsp:spPr>
        <a:xfrm>
          <a:off x="1078992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14D1-8D3E-48BB-AAD0-24CCE9939E6D}">
      <dsp:nvSpPr>
        <dsp:cNvPr id="0" name=""/>
        <dsp:cNvSpPr/>
      </dsp:nvSpPr>
      <dsp:spPr>
        <a:xfrm>
          <a:off x="1853184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1BCC1-9B49-4801-8878-7E7D032268B7}">
      <dsp:nvSpPr>
        <dsp:cNvPr id="0" name=""/>
        <dsp:cNvSpPr/>
      </dsp:nvSpPr>
      <dsp:spPr>
        <a:xfrm>
          <a:off x="2627376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81043-B897-4553-A5DE-1668DD94AEBA}">
      <dsp:nvSpPr>
        <dsp:cNvPr id="0" name=""/>
        <dsp:cNvSpPr/>
      </dsp:nvSpPr>
      <dsp:spPr>
        <a:xfrm>
          <a:off x="3401568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8A9BA-8A96-4A65-A506-5E38E10059A0}">
      <dsp:nvSpPr>
        <dsp:cNvPr id="0" name=""/>
        <dsp:cNvSpPr/>
      </dsp:nvSpPr>
      <dsp:spPr>
        <a:xfrm>
          <a:off x="4175760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53906-6CAC-40C1-ACD8-64A3A45F6667}">
      <dsp:nvSpPr>
        <dsp:cNvPr id="0" name=""/>
        <dsp:cNvSpPr/>
      </dsp:nvSpPr>
      <dsp:spPr>
        <a:xfrm>
          <a:off x="4949952" y="816494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D1BDD-539E-4780-8EBD-B6ECC9F2E0C5}">
      <dsp:nvSpPr>
        <dsp:cNvPr id="0" name=""/>
        <dsp:cNvSpPr/>
      </dsp:nvSpPr>
      <dsp:spPr>
        <a:xfrm>
          <a:off x="304800" y="1019694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 smtClean="0"/>
            <a:t>Bullying</a:t>
          </a:r>
          <a:endParaRPr lang="pt-BR" sz="2400" kern="1200" dirty="0"/>
        </a:p>
      </dsp:txBody>
      <dsp:txXfrm>
        <a:off x="304800" y="1019694"/>
        <a:ext cx="5486400" cy="498763"/>
      </dsp:txXfrm>
    </dsp:sp>
    <dsp:sp modelId="{1CA8A614-0D67-47E6-BFD5-0D4D052ACD2B}">
      <dsp:nvSpPr>
        <dsp:cNvPr id="0" name=""/>
        <dsp:cNvSpPr/>
      </dsp:nvSpPr>
      <dsp:spPr>
        <a:xfrm>
          <a:off x="304800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B3DC1-AD37-4971-9BA3-D74EA910B6DA}">
      <dsp:nvSpPr>
        <dsp:cNvPr id="0" name=""/>
        <dsp:cNvSpPr/>
      </dsp:nvSpPr>
      <dsp:spPr>
        <a:xfrm>
          <a:off x="1078992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F1217-F4CE-48B8-BF67-58668D58AE65}">
      <dsp:nvSpPr>
        <dsp:cNvPr id="0" name=""/>
        <dsp:cNvSpPr/>
      </dsp:nvSpPr>
      <dsp:spPr>
        <a:xfrm>
          <a:off x="1853184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73E79-CC50-4B76-B735-9A395E8FD6D0}">
      <dsp:nvSpPr>
        <dsp:cNvPr id="0" name=""/>
        <dsp:cNvSpPr/>
      </dsp:nvSpPr>
      <dsp:spPr>
        <a:xfrm>
          <a:off x="2627376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DA3BA-1183-48FA-B1B2-4B0A94A4A83C}">
      <dsp:nvSpPr>
        <dsp:cNvPr id="0" name=""/>
        <dsp:cNvSpPr/>
      </dsp:nvSpPr>
      <dsp:spPr>
        <a:xfrm>
          <a:off x="3401568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69FE5-C4A3-4925-8041-91430B4CB84E}">
      <dsp:nvSpPr>
        <dsp:cNvPr id="0" name=""/>
        <dsp:cNvSpPr/>
      </dsp:nvSpPr>
      <dsp:spPr>
        <a:xfrm>
          <a:off x="4175760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C619B-EBC3-421E-9BB5-8A5EF8E49327}">
      <dsp:nvSpPr>
        <dsp:cNvPr id="0" name=""/>
        <dsp:cNvSpPr/>
      </dsp:nvSpPr>
      <dsp:spPr>
        <a:xfrm>
          <a:off x="4949952" y="1518458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2F628-A9A3-40FE-9754-4D4150EC26E8}">
      <dsp:nvSpPr>
        <dsp:cNvPr id="0" name=""/>
        <dsp:cNvSpPr/>
      </dsp:nvSpPr>
      <dsp:spPr>
        <a:xfrm>
          <a:off x="304800" y="1721658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Depressão</a:t>
          </a:r>
          <a:endParaRPr lang="pt-BR" sz="2400" kern="1200" dirty="0"/>
        </a:p>
      </dsp:txBody>
      <dsp:txXfrm>
        <a:off x="304800" y="1721658"/>
        <a:ext cx="5486400" cy="498763"/>
      </dsp:txXfrm>
    </dsp:sp>
    <dsp:sp modelId="{74835984-6729-4A2C-8FD9-DD11E9F65046}">
      <dsp:nvSpPr>
        <dsp:cNvPr id="0" name=""/>
        <dsp:cNvSpPr/>
      </dsp:nvSpPr>
      <dsp:spPr>
        <a:xfrm>
          <a:off x="304800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4923D-0100-489F-8971-74871771471B}">
      <dsp:nvSpPr>
        <dsp:cNvPr id="0" name=""/>
        <dsp:cNvSpPr/>
      </dsp:nvSpPr>
      <dsp:spPr>
        <a:xfrm>
          <a:off x="1078992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ED679-125D-415F-954D-035E12526855}">
      <dsp:nvSpPr>
        <dsp:cNvPr id="0" name=""/>
        <dsp:cNvSpPr/>
      </dsp:nvSpPr>
      <dsp:spPr>
        <a:xfrm>
          <a:off x="1853184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B455E-5649-4994-BD7B-1E88BF2EE4FC}">
      <dsp:nvSpPr>
        <dsp:cNvPr id="0" name=""/>
        <dsp:cNvSpPr/>
      </dsp:nvSpPr>
      <dsp:spPr>
        <a:xfrm>
          <a:off x="2627376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56FD8-D217-4C52-977F-F3266779A544}">
      <dsp:nvSpPr>
        <dsp:cNvPr id="0" name=""/>
        <dsp:cNvSpPr/>
      </dsp:nvSpPr>
      <dsp:spPr>
        <a:xfrm>
          <a:off x="3401568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DF9E2-1A63-44A3-B9B5-F0219B8B87C3}">
      <dsp:nvSpPr>
        <dsp:cNvPr id="0" name=""/>
        <dsp:cNvSpPr/>
      </dsp:nvSpPr>
      <dsp:spPr>
        <a:xfrm>
          <a:off x="4175760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8852A-6B49-4963-BBAA-CF1974F5AF05}">
      <dsp:nvSpPr>
        <dsp:cNvPr id="0" name=""/>
        <dsp:cNvSpPr/>
      </dsp:nvSpPr>
      <dsp:spPr>
        <a:xfrm>
          <a:off x="4949952" y="2220421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C14A2-9593-40AF-9E60-4F2C09CDEE0A}">
      <dsp:nvSpPr>
        <dsp:cNvPr id="0" name=""/>
        <dsp:cNvSpPr/>
      </dsp:nvSpPr>
      <dsp:spPr>
        <a:xfrm>
          <a:off x="304800" y="2423621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Aceitação</a:t>
          </a:r>
          <a:endParaRPr lang="pt-BR" sz="2400" kern="1200" dirty="0"/>
        </a:p>
      </dsp:txBody>
      <dsp:txXfrm>
        <a:off x="304800" y="2423621"/>
        <a:ext cx="5486400" cy="498763"/>
      </dsp:txXfrm>
    </dsp:sp>
    <dsp:sp modelId="{F9DDCC20-CED3-4599-B957-E3C9A0FF3135}">
      <dsp:nvSpPr>
        <dsp:cNvPr id="0" name=""/>
        <dsp:cNvSpPr/>
      </dsp:nvSpPr>
      <dsp:spPr>
        <a:xfrm>
          <a:off x="304800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2A327-22E9-4F0B-B935-E3079A7AFC33}">
      <dsp:nvSpPr>
        <dsp:cNvPr id="0" name=""/>
        <dsp:cNvSpPr/>
      </dsp:nvSpPr>
      <dsp:spPr>
        <a:xfrm>
          <a:off x="1078992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DB081-5542-43B9-82FA-7EFDE4123226}">
      <dsp:nvSpPr>
        <dsp:cNvPr id="0" name=""/>
        <dsp:cNvSpPr/>
      </dsp:nvSpPr>
      <dsp:spPr>
        <a:xfrm>
          <a:off x="1853184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A44C9-BB0C-4D98-9084-34EC4D85218D}">
      <dsp:nvSpPr>
        <dsp:cNvPr id="0" name=""/>
        <dsp:cNvSpPr/>
      </dsp:nvSpPr>
      <dsp:spPr>
        <a:xfrm>
          <a:off x="2627376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4A785-784C-4C13-9004-191E2225AABB}">
      <dsp:nvSpPr>
        <dsp:cNvPr id="0" name=""/>
        <dsp:cNvSpPr/>
      </dsp:nvSpPr>
      <dsp:spPr>
        <a:xfrm>
          <a:off x="3401568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87C9A-8D41-4A02-ADA1-421D6D589195}">
      <dsp:nvSpPr>
        <dsp:cNvPr id="0" name=""/>
        <dsp:cNvSpPr/>
      </dsp:nvSpPr>
      <dsp:spPr>
        <a:xfrm>
          <a:off x="4175760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644D2-8139-4B70-816E-87945A0836B8}">
      <dsp:nvSpPr>
        <dsp:cNvPr id="0" name=""/>
        <dsp:cNvSpPr/>
      </dsp:nvSpPr>
      <dsp:spPr>
        <a:xfrm>
          <a:off x="4949952" y="2922385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6D5D6-DC63-4A6B-807A-173DAF8C49D0}">
      <dsp:nvSpPr>
        <dsp:cNvPr id="0" name=""/>
        <dsp:cNvSpPr/>
      </dsp:nvSpPr>
      <dsp:spPr>
        <a:xfrm>
          <a:off x="304800" y="3125585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Afetação</a:t>
          </a:r>
          <a:endParaRPr lang="pt-BR" sz="2400" kern="1200" dirty="0"/>
        </a:p>
      </dsp:txBody>
      <dsp:txXfrm>
        <a:off x="304800" y="3125585"/>
        <a:ext cx="5486400" cy="498763"/>
      </dsp:txXfrm>
    </dsp:sp>
    <dsp:sp modelId="{A5545E26-FD9C-4651-92B0-A82CCA8FD06A}">
      <dsp:nvSpPr>
        <dsp:cNvPr id="0" name=""/>
        <dsp:cNvSpPr/>
      </dsp:nvSpPr>
      <dsp:spPr>
        <a:xfrm>
          <a:off x="304800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DFC93-7D0E-472A-84FF-2E0194F4938F}">
      <dsp:nvSpPr>
        <dsp:cNvPr id="0" name=""/>
        <dsp:cNvSpPr/>
      </dsp:nvSpPr>
      <dsp:spPr>
        <a:xfrm>
          <a:off x="1078992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2CB6D-464D-4390-B423-439704CB6E8E}">
      <dsp:nvSpPr>
        <dsp:cNvPr id="0" name=""/>
        <dsp:cNvSpPr/>
      </dsp:nvSpPr>
      <dsp:spPr>
        <a:xfrm>
          <a:off x="1853184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EC9AD-1C15-40C1-A6CE-8C8FBBC30967}">
      <dsp:nvSpPr>
        <dsp:cNvPr id="0" name=""/>
        <dsp:cNvSpPr/>
      </dsp:nvSpPr>
      <dsp:spPr>
        <a:xfrm>
          <a:off x="2627376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614FF-62FF-4340-AACD-3E3203A81698}">
      <dsp:nvSpPr>
        <dsp:cNvPr id="0" name=""/>
        <dsp:cNvSpPr/>
      </dsp:nvSpPr>
      <dsp:spPr>
        <a:xfrm>
          <a:off x="3401568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6434B-CE7C-4B65-9111-09501DBA62FB}">
      <dsp:nvSpPr>
        <dsp:cNvPr id="0" name=""/>
        <dsp:cNvSpPr/>
      </dsp:nvSpPr>
      <dsp:spPr>
        <a:xfrm>
          <a:off x="4175760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71500-63A7-481B-80A7-5D04E078BA69}">
      <dsp:nvSpPr>
        <dsp:cNvPr id="0" name=""/>
        <dsp:cNvSpPr/>
      </dsp:nvSpPr>
      <dsp:spPr>
        <a:xfrm>
          <a:off x="4949952" y="3624349"/>
          <a:ext cx="731520" cy="12192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C1E741-C4FB-4DD4-ADE8-372D29E0E41C}" type="datetimeFigureOut">
              <a:rPr lang="pt-BR" smtClean="0"/>
              <a:t>24/03/2014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5B3F1D-978B-41D8-91A1-97DEE8BA5A30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w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 homeostase sutil da mente através do sistema somático cerebral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Efeito da Melhora Súbita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pic>
        <p:nvPicPr>
          <p:cNvPr id="4098" name="Picture 2" descr="C:\Users\Max Diniz Cruzeiro\AppData\Local\Microsoft\Windows\Temporary Internet Files\Content.IE5\6333QV86\MC9004419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70363"/>
            <a:ext cx="37465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492897"/>
            <a:ext cx="5184576" cy="3841934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err="1" smtClean="0"/>
              <a:t>Jeribé</a:t>
            </a:r>
            <a:r>
              <a:rPr lang="pt-BR" dirty="0" smtClean="0"/>
              <a:t> um homem feito tinha a frustração de nunca dar no couro na hora </a:t>
            </a:r>
            <a:r>
              <a:rPr lang="pt-BR" dirty="0" smtClean="0">
                <a:solidFill>
                  <a:srgbClr val="FF0000"/>
                </a:solidFill>
              </a:rPr>
              <a:t>h</a:t>
            </a:r>
            <a:r>
              <a:rPr lang="pt-BR" dirty="0" smtClean="0"/>
              <a:t> seu problema era meramente emocional.</a:t>
            </a:r>
          </a:p>
          <a:p>
            <a:pPr algn="just"/>
            <a:endParaRPr lang="pt-BR" dirty="0" smtClean="0"/>
          </a:p>
          <a:p>
            <a:pPr algn="l"/>
            <a:r>
              <a:rPr lang="pt-BR" dirty="0" smtClean="0"/>
              <a:t>Seu medo tamanho de cair na boca do povo o levou a fazer constantes sessões de psicanálise.</a:t>
            </a:r>
          </a:p>
          <a:p>
            <a:pPr algn="l"/>
            <a:endParaRPr lang="pt-BR" dirty="0"/>
          </a:p>
          <a:p>
            <a:pPr algn="l"/>
            <a:r>
              <a:rPr lang="pt-BR" dirty="0" smtClean="0"/>
              <a:t>Ao sair do consultório se sentia viril transformado pelo desejo de possuir uma donzela que o encantasse na dança, pois ele era homem bom no passo e a muitas encantava.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problema de </a:t>
            </a:r>
            <a:r>
              <a:rPr lang="pt-BR" dirty="0" err="1" smtClean="0"/>
              <a:t>Jeribé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pic>
        <p:nvPicPr>
          <p:cNvPr id="1026" name="Picture 2" descr="C:\Users\Max Diniz Cruzeiro\AppData\Local\Microsoft\Windows\Temporary Internet Files\Content.IE5\2CRM3U5T\MC900078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40731"/>
            <a:ext cx="171767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492897"/>
            <a:ext cx="5184576" cy="3841934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Porém quando escurecia e começava a cantoria </a:t>
            </a:r>
            <a:r>
              <a:rPr lang="pt-BR" dirty="0" err="1" smtClean="0"/>
              <a:t>jeribé</a:t>
            </a:r>
            <a:r>
              <a:rPr lang="pt-BR" dirty="0" smtClean="0"/>
              <a:t> logo caçava por uma flor que lhe serviria de companhia para uma noitada. </a:t>
            </a:r>
          </a:p>
          <a:p>
            <a:pPr algn="l"/>
            <a:endParaRPr lang="pt-BR" dirty="0"/>
          </a:p>
          <a:p>
            <a:pPr algn="l"/>
            <a:r>
              <a:rPr lang="pt-BR" dirty="0" smtClean="0"/>
              <a:t>Mas o efeito da prosa com a psicanalista já passara e depois dos beijos, pobre </a:t>
            </a:r>
            <a:r>
              <a:rPr lang="pt-BR" dirty="0" err="1" smtClean="0"/>
              <a:t>Jeribé</a:t>
            </a:r>
            <a:r>
              <a:rPr lang="pt-BR" dirty="0" smtClean="0"/>
              <a:t> a coisa não mais funcionava.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problema de </a:t>
            </a:r>
            <a:r>
              <a:rPr lang="pt-BR" dirty="0" err="1" smtClean="0"/>
              <a:t>Jeribé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pic>
        <p:nvPicPr>
          <p:cNvPr id="1026" name="Picture 2" descr="C:\Users\Max Diniz Cruzeiro\AppData\Local\Microsoft\Windows\Temporary Internet Files\Content.IE5\2CRM3U5T\MC900078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40731"/>
            <a:ext cx="171767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5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Ciclo de </a:t>
            </a:r>
            <a:r>
              <a:rPr lang="pt-BR" dirty="0" err="1" smtClean="0"/>
              <a:t>Jeribé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pic>
        <p:nvPicPr>
          <p:cNvPr id="1026" name="Picture 2" descr="C:\Users\Max Diniz Cruzeiro\AppData\Local\Microsoft\Windows\Temporary Internet Files\Content.IE5\2CRM3U5T\MC900078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40731"/>
            <a:ext cx="171767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24133893"/>
              </p:ext>
            </p:extLst>
          </p:nvPr>
        </p:nvGraphicFramePr>
        <p:xfrm>
          <a:off x="467544" y="24697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83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3BD0F2-CC48-48BD-ABFC-541A2E9EA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F3BD0F2-CC48-48BD-ABFC-541A2E9EA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graphicEl>
                                              <a:dgm id="{FF3BD0F2-CC48-48BD-ABFC-541A2E9EA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graphicEl>
                                              <a:dgm id="{FF3BD0F2-CC48-48BD-ABFC-541A2E9EA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4EB719-1AA1-4847-BECC-A0308ABE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graphicEl>
                                              <a:dgm id="{E24EB719-1AA1-4847-BECC-A0308ABEA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E24EB719-1AA1-4847-BECC-A0308ABE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E24EB719-1AA1-4847-BECC-A0308ABE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96FA5B-96E2-4E86-B332-4DCE80D0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BD96FA5B-96E2-4E86-B332-4DCE80D0F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BD96FA5B-96E2-4E86-B332-4DCE80D0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graphicEl>
                                              <a:dgm id="{BD96FA5B-96E2-4E86-B332-4DCE80D0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F6C9A-C80C-48B1-92B2-FF7AA5FA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D95F6C9A-C80C-48B1-92B2-FF7AA5FA5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D95F6C9A-C80C-48B1-92B2-FF7AA5FA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graphicEl>
                                              <a:dgm id="{D95F6C9A-C80C-48B1-92B2-FF7AA5FA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DCB249-B7A2-4C72-B3EC-47F2CE9D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0FDCB249-B7A2-4C72-B3EC-47F2CE9DE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0FDCB249-B7A2-4C72-B3EC-47F2CE9D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graphicEl>
                                              <a:dgm id="{0FDCB249-B7A2-4C72-B3EC-47F2CE9D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030C2C-CF21-41F6-8866-BC00C011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graphicEl>
                                              <a:dgm id="{E3030C2C-CF21-41F6-8866-BC00C0112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graphicEl>
                                              <a:dgm id="{E3030C2C-CF21-41F6-8866-BC00C011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graphicEl>
                                              <a:dgm id="{E3030C2C-CF21-41F6-8866-BC00C011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AB1529-CEB1-46DC-B30B-4C2E5F3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graphicEl>
                                              <a:dgm id="{D9AB1529-CEB1-46DC-B30B-4C2E5F3AF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graphicEl>
                                              <a:dgm id="{D9AB1529-CEB1-46DC-B30B-4C2E5F3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graphicEl>
                                              <a:dgm id="{D9AB1529-CEB1-46DC-B30B-4C2E5F3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A5CC0F-A2AF-4757-9A4C-56B64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09A5CC0F-A2AF-4757-9A4C-56B649711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graphicEl>
                                              <a:dgm id="{09A5CC0F-A2AF-4757-9A4C-56B64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graphicEl>
                                              <a:dgm id="{09A5CC0F-A2AF-4757-9A4C-56B64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22FBF9-509A-45D9-9DF2-3A875858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C422FBF9-509A-45D9-9DF2-3A8758588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graphicEl>
                                              <a:dgm id="{C422FBF9-509A-45D9-9DF2-3A875858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graphicEl>
                                              <a:dgm id="{C422FBF9-509A-45D9-9DF2-3A875858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2395AF-8AC0-46A7-AF7F-2372239FB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dgm id="{632395AF-8AC0-46A7-AF7F-2372239FB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graphicEl>
                                              <a:dgm id="{632395AF-8AC0-46A7-AF7F-2372239FB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graphicEl>
                                              <a:dgm id="{632395AF-8AC0-46A7-AF7F-2372239FB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06AB8-8DE5-47B0-99F0-C52B03DDE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graphicEl>
                                              <a:dgm id="{BAC06AB8-8DE5-47B0-99F0-C52B03DDE6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graphicEl>
                                              <a:dgm id="{BAC06AB8-8DE5-47B0-99F0-C52B03DDE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>
                                            <p:graphicEl>
                                              <a:dgm id="{BAC06AB8-8DE5-47B0-99F0-C52B03DDE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6E3164-0C34-47FA-99F7-1FAECE8F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graphicEl>
                                              <a:dgm id="{396E3164-0C34-47FA-99F7-1FAECE8FF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graphicEl>
                                              <a:dgm id="{396E3164-0C34-47FA-99F7-1FAECE8F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>
                                            <p:graphicEl>
                                              <a:dgm id="{396E3164-0C34-47FA-99F7-1FAECE8F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1C0CFF-CABB-452E-9A0E-F0951122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7C1C0CFF-CABB-452E-9A0E-F09511221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graphicEl>
                                              <a:dgm id="{7C1C0CFF-CABB-452E-9A0E-F0951122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>
                                            <p:graphicEl>
                                              <a:dgm id="{7C1C0CFF-CABB-452E-9A0E-F0951122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AACDB1-F751-4332-9097-9EE2F5E03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71AACDB1-F751-4332-9097-9EE2F5E03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">
                                            <p:graphicEl>
                                              <a:dgm id="{71AACDB1-F751-4332-9097-9EE2F5E03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graphicEl>
                                              <a:dgm id="{71AACDB1-F751-4332-9097-9EE2F5E03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Ciclo-solução de </a:t>
            </a:r>
            <a:r>
              <a:rPr lang="pt-BR" dirty="0" err="1" smtClean="0"/>
              <a:t>Jeribé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83122112"/>
              </p:ext>
            </p:extLst>
          </p:nvPr>
        </p:nvGraphicFramePr>
        <p:xfrm>
          <a:off x="467544" y="24697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C:\Users\Max Diniz Cruzeiro\AppData\Local\Microsoft\Windows\Temporary Internet Files\Content.IE5\6333QV86\MC90039100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76481"/>
            <a:ext cx="2604592" cy="394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7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06BD61-7029-4FA8-9BB5-FAE811B6E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406BD61-7029-4FA8-9BB5-FAE811B6E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D58BFA-F525-4970-B68C-CB011EDD5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FD58BFA-F525-4970-B68C-CB011EDD5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D83A9D-3FBF-4B83-8EF1-D681B6EE1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2D83A9D-3FBF-4B83-8EF1-D681B6EE1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544323-0A6A-41C3-AE52-BE5F6230B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E544323-0A6A-41C3-AE52-BE5F6230B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E28BF5-F477-44CD-9FB1-337C7F201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AE28BF5-F477-44CD-9FB1-337C7F201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858AE0-FB0D-4CBC-8D6F-D3CE286B2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8D858AE0-FB0D-4CBC-8D6F-D3CE286B2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B2BA29-1D12-4CA8-B48A-8A5448099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D0B2BA29-1D12-4CA8-B48A-8A5448099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DB41E5-57F4-40FA-970C-DD8B44566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12DB41E5-57F4-40FA-970C-DD8B44566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F04C3-7C70-4F25-9662-A1AE943DF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971F04C3-7C70-4F25-9662-A1AE943DF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027577-8471-4C8D-8F76-1094DC91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7027577-8471-4C8D-8F76-1094DC910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B67876-DC56-4C11-A65E-8CAFCA9C5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94B67876-DC56-4C11-A65E-8CAFCA9C5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Outros Ciclos-problemas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27249592"/>
              </p:ext>
            </p:extLst>
          </p:nvPr>
        </p:nvGraphicFramePr>
        <p:xfrm>
          <a:off x="467544" y="24697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5" name="Picture 3" descr="C:\Users\Max Diniz Cruzeiro\AppData\Local\Microsoft\Windows\Temporary Internet Files\Content.IE5\MEMLUYTW\MM900356669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73" y="3212976"/>
            <a:ext cx="215214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9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514D1-8D3E-48BB-AAD0-24CCE9939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B82514D1-8D3E-48BB-AAD0-24CCE9939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B82514D1-8D3E-48BB-AAD0-24CCE9939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8A9BA-8A96-4A65-A506-5E38E1005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0028A9BA-8A96-4A65-A506-5E38E1005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0028A9BA-8A96-4A65-A506-5E38E1005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B3EA58-C8EB-40F4-BF9F-A8C18CD0A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BAB3EA58-C8EB-40F4-BF9F-A8C18CD0A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BAB3EA58-C8EB-40F4-BF9F-A8C18CD0A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1BCC1-9B49-4801-8878-7E7D03226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2BB1BCC1-9B49-4801-8878-7E7D03226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2BB1BCC1-9B49-4801-8878-7E7D03226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A81043-B897-4553-A5DE-1668DD94A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ECA81043-B897-4553-A5DE-1668DD94A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ECA81043-B897-4553-A5DE-1668DD94A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168FED-A646-45D2-86F4-C1E66891D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4D168FED-A646-45D2-86F4-C1E66891D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4D168FED-A646-45D2-86F4-C1E66891D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53906-6CAC-40C1-ACD8-64A3A45F6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86A53906-6CAC-40C1-ACD8-64A3A45F6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86A53906-6CAC-40C1-ACD8-64A3A45F6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D683D-CE36-46B6-AF69-3D7A24BA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505D683D-CE36-46B6-AF69-3D7A24BA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505D683D-CE36-46B6-AF69-3D7A24BA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473E79-CC50-4B76-B735-9A395E8FD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18473E79-CC50-4B76-B735-9A395E8FD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18473E79-CC50-4B76-B735-9A395E8FD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4B3DC1-AD37-4971-9BA3-D74EA910B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CF4B3DC1-AD37-4971-9BA3-D74EA910B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CF4B3DC1-AD37-4971-9BA3-D74EA910B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A8A614-0D67-47E6-BFD5-0D4D052AC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1CA8A614-0D67-47E6-BFD5-0D4D052AC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1CA8A614-0D67-47E6-BFD5-0D4D052AC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269FE5-C4A3-4925-8041-91430B4C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DE269FE5-C4A3-4925-8041-91430B4C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DE269FE5-C4A3-4925-8041-91430B4C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1DA3BA-1183-48FA-B1B2-4B0A94A4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ED1DA3BA-1183-48FA-B1B2-4B0A94A4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ED1DA3BA-1183-48FA-B1B2-4B0A94A4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9C619B-EBC3-421E-9BB5-8A5EF8E49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979C619B-EBC3-421E-9BB5-8A5EF8E49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979C619B-EBC3-421E-9BB5-8A5EF8E49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DF1217-F4CE-48B8-BF67-58668D58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graphicEl>
                                              <a:dgm id="{F5DF1217-F4CE-48B8-BF67-58668D58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F5DF1217-F4CE-48B8-BF67-58668D58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8D1BDD-539E-4780-8EBD-B6ECC9F2E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438D1BDD-539E-4780-8EBD-B6ECC9F2E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438D1BDD-539E-4780-8EBD-B6ECC9F2E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AB455E-5649-4994-BD7B-1E88BF2EE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AAAB455E-5649-4994-BD7B-1E88BF2EE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graphicEl>
                                              <a:dgm id="{AAAB455E-5649-4994-BD7B-1E88BF2EE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C4923D-0100-489F-8971-748717714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DAC4923D-0100-489F-8971-748717714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DAC4923D-0100-489F-8971-748717714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8852A-6B49-4963-BBAA-CF1974F5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2048852A-6B49-4963-BBAA-CF1974F5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2048852A-6B49-4963-BBAA-CF1974F5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835984-6729-4A2C-8FD9-DD11E9F65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74835984-6729-4A2C-8FD9-DD11E9F65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74835984-6729-4A2C-8FD9-DD11E9F65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256FD8-D217-4C52-977F-F3266779A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graphicEl>
                                              <a:dgm id="{F0256FD8-D217-4C52-977F-F3266779A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graphicEl>
                                              <a:dgm id="{F0256FD8-D217-4C52-977F-F3266779A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ED679-125D-415F-954D-035E12526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graphicEl>
                                              <a:dgm id="{501ED679-125D-415F-954D-035E12526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graphicEl>
                                              <a:dgm id="{501ED679-125D-415F-954D-035E12526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BDF9E2-1A63-44A3-B9B5-F0219B8B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78BDF9E2-1A63-44A3-B9B5-F0219B8B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graphicEl>
                                              <a:dgm id="{78BDF9E2-1A63-44A3-B9B5-F0219B8B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32F628-A9A3-40FE-9754-4D4150EC2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0D32F628-A9A3-40FE-9754-4D4150EC2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0D32F628-A9A3-40FE-9754-4D4150EC2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0644D2-8139-4B70-816E-87945A083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4B0644D2-8139-4B70-816E-87945A083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4B0644D2-8139-4B70-816E-87945A083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44A785-784C-4C13-9004-191E2225A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C344A785-784C-4C13-9004-191E2225A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C344A785-784C-4C13-9004-191E2225A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887C9A-8D41-4A02-ADA1-421D6D58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C7887C9A-8D41-4A02-ADA1-421D6D58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graphicEl>
                                              <a:dgm id="{C7887C9A-8D41-4A02-ADA1-421D6D58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DDCC20-CED3-4599-B957-E3C9A0FF3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graphicEl>
                                              <a:dgm id="{F9DDCC20-CED3-4599-B957-E3C9A0FF3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graphicEl>
                                              <a:dgm id="{F9DDCC20-CED3-4599-B957-E3C9A0FF3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0DB081-5542-43B9-82FA-7EFDE4123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graphicEl>
                                              <a:dgm id="{470DB081-5542-43B9-82FA-7EFDE4123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graphicEl>
                                              <a:dgm id="{470DB081-5542-43B9-82FA-7EFDE4123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EA44C9-BB0C-4D98-9084-34EC4D852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graphicEl>
                                              <a:dgm id="{CEEA44C9-BB0C-4D98-9084-34EC4D852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CEEA44C9-BB0C-4D98-9084-34EC4D852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2A327-22E9-4F0B-B935-E3079A7AF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1B12A327-22E9-4F0B-B935-E3079A7AF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1B12A327-22E9-4F0B-B935-E3079A7AF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0C14A2-9593-40AF-9E60-4F2C09CD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>
                                            <p:graphicEl>
                                              <a:dgm id="{FD0C14A2-9593-40AF-9E60-4F2C09CD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>
                                            <p:graphicEl>
                                              <a:dgm id="{FD0C14A2-9593-40AF-9E60-4F2C09CD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F71500-63A7-481B-80A7-5D04E078B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>
                                            <p:graphicEl>
                                              <a:dgm id="{30F71500-63A7-481B-80A7-5D04E078B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graphicEl>
                                              <a:dgm id="{30F71500-63A7-481B-80A7-5D04E078B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5614FF-62FF-4340-AACD-3E3203A81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graphicEl>
                                              <a:dgm id="{2A5614FF-62FF-4340-AACD-3E3203A81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">
                                            <p:graphicEl>
                                              <a:dgm id="{2A5614FF-62FF-4340-AACD-3E3203A81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12CB6D-464D-4390-B423-439704CB6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">
                                            <p:graphicEl>
                                              <a:dgm id="{0D12CB6D-464D-4390-B423-439704CB6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">
                                            <p:graphicEl>
                                              <a:dgm id="{0D12CB6D-464D-4390-B423-439704CB6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C6434B-CE7C-4B65-9111-09501DBA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">
                                            <p:graphicEl>
                                              <a:dgm id="{79C6434B-CE7C-4B65-9111-09501DBA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>
                                            <p:graphicEl>
                                              <a:dgm id="{79C6434B-CE7C-4B65-9111-09501DBA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545E26-FD9C-4651-92B0-A82CCA8FD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graphicEl>
                                              <a:dgm id="{A5545E26-FD9C-4651-92B0-A82CCA8FD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graphicEl>
                                              <a:dgm id="{A5545E26-FD9C-4651-92B0-A82CCA8FD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DFC93-7D0E-472A-84FF-2E0194F4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graphicEl>
                                              <a:dgm id="{03DDFC93-7D0E-472A-84FF-2E0194F4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graphicEl>
                                              <a:dgm id="{03DDFC93-7D0E-472A-84FF-2E0194F4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CEC9AD-1C15-40C1-A6CE-8C8FBBC3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">
                                            <p:graphicEl>
                                              <a:dgm id="{2BCEC9AD-1C15-40C1-A6CE-8C8FBBC3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">
                                            <p:graphicEl>
                                              <a:dgm id="{2BCEC9AD-1C15-40C1-A6CE-8C8FBBC3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36D5D6-DC63-4A6B-807A-173DAF8C4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">
                                            <p:graphicEl>
                                              <a:dgm id="{5836D5D6-DC63-4A6B-807A-173DAF8C4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">
                                            <p:graphicEl>
                                              <a:dgm id="{5836D5D6-DC63-4A6B-807A-173DAF8C4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FIM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44208" y="6349097"/>
            <a:ext cx="25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www.oortbook.com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69707" cy="133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173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Cívico</vt:lpstr>
      <vt:lpstr>Efeito da Melhora Súbita</vt:lpstr>
      <vt:lpstr>O problema de Jeribé</vt:lpstr>
      <vt:lpstr>O problema de Jeribé</vt:lpstr>
      <vt:lpstr>O Ciclo de Jeribé</vt:lpstr>
      <vt:lpstr>O Ciclo-solução de Jeribé</vt:lpstr>
      <vt:lpstr>Outros Ciclos-problemas</vt:lpstr>
      <vt:lpstr>FIM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Efeito da Melhora Súbita</dc:title>
  <dc:creator>Max Diniz Cruzeiro</dc:creator>
  <cp:lastModifiedBy>Max Diniz Cruzeiro</cp:lastModifiedBy>
  <cp:revision>11</cp:revision>
  <dcterms:created xsi:type="dcterms:W3CDTF">2014-03-24T17:56:44Z</dcterms:created>
  <dcterms:modified xsi:type="dcterms:W3CDTF">2014-03-24T19:51:19Z</dcterms:modified>
</cp:coreProperties>
</file>