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C6D1-5619-4B61-8F85-66A163502625}" type="datetimeFigureOut">
              <a:rPr lang="pt-BR" smtClean="0"/>
              <a:t>15/2/2016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7AE2-62B0-424E-87BF-BA612CBEFB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2788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C6D1-5619-4B61-8F85-66A163502625}" type="datetimeFigureOut">
              <a:rPr lang="pt-BR" smtClean="0"/>
              <a:t>15/2/2016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7AE2-62B0-424E-87BF-BA612CBEFB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1686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C6D1-5619-4B61-8F85-66A163502625}" type="datetimeFigureOut">
              <a:rPr lang="pt-BR" smtClean="0"/>
              <a:t>15/2/2016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7AE2-62B0-424E-87BF-BA612CBEFBC9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1593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C6D1-5619-4B61-8F85-66A163502625}" type="datetimeFigureOut">
              <a:rPr lang="pt-BR" smtClean="0"/>
              <a:t>15/2/2016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7AE2-62B0-424E-87BF-BA612CBEFB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0974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C6D1-5619-4B61-8F85-66A163502625}" type="datetimeFigureOut">
              <a:rPr lang="pt-BR" smtClean="0"/>
              <a:t>15/2/2016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7AE2-62B0-424E-87BF-BA612CBEFBC9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617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C6D1-5619-4B61-8F85-66A163502625}" type="datetimeFigureOut">
              <a:rPr lang="pt-BR" smtClean="0"/>
              <a:t>15/2/2016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7AE2-62B0-424E-87BF-BA612CBEFB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2247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C6D1-5619-4B61-8F85-66A163502625}" type="datetimeFigureOut">
              <a:rPr lang="pt-BR" smtClean="0"/>
              <a:t>15/2/2016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7AE2-62B0-424E-87BF-BA612CBEFB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904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C6D1-5619-4B61-8F85-66A163502625}" type="datetimeFigureOut">
              <a:rPr lang="pt-BR" smtClean="0"/>
              <a:t>15/2/2016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7AE2-62B0-424E-87BF-BA612CBEFB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577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C6D1-5619-4B61-8F85-66A163502625}" type="datetimeFigureOut">
              <a:rPr lang="pt-BR" smtClean="0"/>
              <a:t>15/2/2016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7AE2-62B0-424E-87BF-BA612CBEFB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5646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C6D1-5619-4B61-8F85-66A163502625}" type="datetimeFigureOut">
              <a:rPr lang="pt-BR" smtClean="0"/>
              <a:t>15/2/2016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7AE2-62B0-424E-87BF-BA612CBEFB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6850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C6D1-5619-4B61-8F85-66A163502625}" type="datetimeFigureOut">
              <a:rPr lang="pt-BR" smtClean="0"/>
              <a:t>15/2/2016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7AE2-62B0-424E-87BF-BA612CBEFB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434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C6D1-5619-4B61-8F85-66A163502625}" type="datetimeFigureOut">
              <a:rPr lang="pt-BR" smtClean="0"/>
              <a:t>15/2/2016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7AE2-62B0-424E-87BF-BA612CBEFB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3887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C6D1-5619-4B61-8F85-66A163502625}" type="datetimeFigureOut">
              <a:rPr lang="pt-BR" smtClean="0"/>
              <a:t>15/2/2016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7AE2-62B0-424E-87BF-BA612CBEFB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8934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C6D1-5619-4B61-8F85-66A163502625}" type="datetimeFigureOut">
              <a:rPr lang="pt-BR" smtClean="0"/>
              <a:t>15/2/2016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7AE2-62B0-424E-87BF-BA612CBEFB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700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C6D1-5619-4B61-8F85-66A163502625}" type="datetimeFigureOut">
              <a:rPr lang="pt-BR" smtClean="0"/>
              <a:t>15/2/2016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7AE2-62B0-424E-87BF-BA612CBEFB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6902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C6D1-5619-4B61-8F85-66A163502625}" type="datetimeFigureOut">
              <a:rPr lang="pt-BR" smtClean="0"/>
              <a:t>15/2/2016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7AE2-62B0-424E-87BF-BA612CBEFB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0381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5C6D1-5619-4B61-8F85-66A163502625}" type="datetimeFigureOut">
              <a:rPr lang="pt-BR" smtClean="0"/>
              <a:t>15/2/2016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0BF7AE2-62B0-424E-87BF-BA612CBEFB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283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7.jpeg"/><Relationship Id="rId7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Land </a:t>
            </a:r>
            <a:r>
              <a:rPr lang="pt-BR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Connected</a:t>
            </a:r>
            <a:endParaRPr lang="pt-BR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err="1" smtClean="0">
                <a:solidFill>
                  <a:schemeClr val="accent5">
                    <a:lumMod val="75000"/>
                  </a:schemeClr>
                </a:solidFill>
              </a:rPr>
              <a:t>Of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Max Diniz Cruzeiro</a:t>
            </a: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360126" y="6424699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LenderBook</a:t>
            </a:r>
            <a:endParaRPr lang="pt-BR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0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There once was a boy who had learning difficulties at school</a:t>
            </a:r>
            <a:r>
              <a:rPr lang="en-US" dirty="0" smtClean="0">
                <a:latin typeface="Comic Sans MS" panose="030F0702030302020204" pitchFamily="66" charset="0"/>
              </a:rPr>
              <a:t>,...</a:t>
            </a:r>
            <a:endParaRPr lang="pt-BR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s://www.svgimages.com/svg-image/s2/school-boy-pictogram-256x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60420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47287">
            <a:off x="2370702" y="3611674"/>
            <a:ext cx="4636432" cy="3110667"/>
          </a:xfrm>
          <a:prstGeom prst="rect">
            <a:avLst/>
          </a:prstGeom>
        </p:spPr>
      </p:pic>
      <p:pic>
        <p:nvPicPr>
          <p:cNvPr id="1028" name="Picture 4" descr="http://1.bp.blogspot.com/-clTXbKYKdBA/UnoOODLx27I/AAAAAAAAH9w/Y7s-Zwb2OFE/s1600/nom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02" y="1915795"/>
            <a:ext cx="2994198" cy="299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360126" y="6424699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LenderBook</a:t>
            </a:r>
            <a:endParaRPr lang="pt-BR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So scientists gathered all technologies to solve this global problem.</a:t>
            </a:r>
            <a:endParaRPr lang="pt-BR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s://d13yacurqjgara.cloudfront.net/users/360442/screenshots/1635525/science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507" y="3450120"/>
            <a:ext cx="2396837" cy="179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e/e3/Faculty_of_science_in_thai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52" y="3018559"/>
            <a:ext cx="1589809" cy="158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lab4u.ru/images/new/laboratory_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992" y="3444692"/>
            <a:ext cx="1438110" cy="143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Resultado de imagem para icon satelli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166" y="4908664"/>
            <a:ext cx="1726623" cy="172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icons.iconarchive.com/icons/iconshock/real-vista-networking/256/satellite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261" y="1692418"/>
            <a:ext cx="1849871" cy="184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915" y="4946072"/>
            <a:ext cx="2857500" cy="1600200"/>
          </a:xfrm>
          <a:prstGeom prst="rect">
            <a:avLst/>
          </a:prstGeom>
        </p:spPr>
      </p:pic>
      <p:pic>
        <p:nvPicPr>
          <p:cNvPr id="2058" name="Picture 10" descr="http://www.gedtestingservice.com/uploads/images/medium/0a54c4f41f9bb1a1b74fe0cdaedbc0a7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790" y="4908664"/>
            <a:ext cx="1673891" cy="157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upload.wikimedia.org/wikipedia/commons/thumb/2/20/P_human_body_violet.png/300px-P_human_body_violet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826" y="1875852"/>
            <a:ext cx="1843166" cy="187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image.freepik.com/freie-ikonen/offentliche-bibliothek-mit-saulen_318-4024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519" y="1746212"/>
            <a:ext cx="1602219" cy="160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4360126" y="6424699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LenderBook</a:t>
            </a:r>
            <a:endParaRPr lang="pt-BR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42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1109" y="609600"/>
            <a:ext cx="8712893" cy="13208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And the scientist connects radio waves that caught the necessity boy and interconnected in the library.</a:t>
            </a:r>
            <a:endParaRPr lang="pt-BR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static1.squarespace.com/static/536d628ee4b0857ebbadc216/53b359f3e4b029953c0647da/53b359f7e4b04f820160ae43/1435877792976/boyatdes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6" y="4528995"/>
            <a:ext cx="1629758" cy="209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Resultado de imagem para icon satell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484" y="5131377"/>
            <a:ext cx="1726623" cy="172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age.freepik.com/freie-ikonen/offentliche-bibliothek-mit-saulen_318-4024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786" y="2165683"/>
            <a:ext cx="1602219" cy="160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 descr="http://icons.iconarchive.com/icons/iconshock/real-vista-networking/256/satellite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734" y="1754763"/>
            <a:ext cx="1849871" cy="184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to 5"/>
          <p:cNvCxnSpPr/>
          <p:nvPr/>
        </p:nvCxnSpPr>
        <p:spPr>
          <a:xfrm flipH="1">
            <a:off x="997526" y="3127664"/>
            <a:ext cx="3262208" cy="1194954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H="1">
            <a:off x="2627284" y="3426894"/>
            <a:ext cx="1781745" cy="2402406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>
            <a:endCxn id="5" idx="1"/>
          </p:cNvCxnSpPr>
          <p:nvPr/>
        </p:nvCxnSpPr>
        <p:spPr>
          <a:xfrm>
            <a:off x="5030974" y="3346176"/>
            <a:ext cx="2151510" cy="2648513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5410119" y="3127664"/>
            <a:ext cx="3299541" cy="2446338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Imagem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9229" y="5101128"/>
            <a:ext cx="2857500" cy="1600200"/>
          </a:xfrm>
          <a:prstGeom prst="rect">
            <a:avLst/>
          </a:prstGeom>
        </p:spPr>
      </p:pic>
      <p:pic>
        <p:nvPicPr>
          <p:cNvPr id="1030" name="Picture 6" descr="https://cdn2.iconfinder.com/data/icons/seo-internet-marketing-6/256/Communities__Networks-5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458" y="3985980"/>
            <a:ext cx="1191480" cy="11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http://www.gedtestingservice.com/uploads/images/medium/0a54c4f41f9bb1a1b74fe0cdaedbc0a7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946" y="3544323"/>
            <a:ext cx="940808" cy="88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Conector reto 22"/>
          <p:cNvCxnSpPr>
            <a:endCxn id="5" idx="1"/>
          </p:cNvCxnSpPr>
          <p:nvPr/>
        </p:nvCxnSpPr>
        <p:spPr>
          <a:xfrm flipH="1">
            <a:off x="7182484" y="4427637"/>
            <a:ext cx="521336" cy="1567052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8045796" y="4427637"/>
            <a:ext cx="695103" cy="1146365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360126" y="6424699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LenderBook</a:t>
            </a:r>
            <a:endParaRPr lang="pt-BR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56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But the scientist warned the boy that connected land demanded that this had respect for other human beings because his thought could now be seen.</a:t>
            </a:r>
            <a:endParaRPr lang="pt-BR" dirty="0">
              <a:latin typeface="Comic Sans MS" panose="030F0702030302020204" pitchFamily="66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469" y="4655358"/>
            <a:ext cx="2857500" cy="16002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360126" y="6424699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LenderBook</a:t>
            </a:r>
            <a:endParaRPr lang="pt-BR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64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6695" y="475784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And the child grew and became a highly intelligent and has worked wonders on earth conquering the universe.</a:t>
            </a:r>
            <a:endParaRPr lang="pt-BR" dirty="0">
              <a:latin typeface="Comic Sans MS" panose="030F0702030302020204" pitchFamily="66" charset="0"/>
            </a:endParaRPr>
          </a:p>
        </p:txBody>
      </p:sp>
      <p:pic>
        <p:nvPicPr>
          <p:cNvPr id="1032" name="Picture 8" descr="http://portugalmundial.com/wp-content/uploads/2014/01/zuniver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259"/>
            <a:ext cx="12191999" cy="458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t.seaicons.com/wp-content/uploads/2015/06/planet-folder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689" y="3430859"/>
            <a:ext cx="2014654" cy="201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585029" y="640239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LenderBook</a:t>
            </a:r>
            <a:endParaRPr lang="pt-BR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36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6046" y="3007113"/>
            <a:ext cx="8596668" cy="1320800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Ending ... From a beginning that is not ended.</a:t>
            </a:r>
            <a:endParaRPr lang="pt-BR" dirty="0">
              <a:latin typeface="Comic Sans MS" panose="030F0702030302020204" pitchFamily="66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360126" y="6424699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LenderBook</a:t>
            </a:r>
            <a:endParaRPr lang="pt-BR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01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</TotalTime>
  <Words>108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Comic Sans MS</vt:lpstr>
      <vt:lpstr>Trebuchet MS</vt:lpstr>
      <vt:lpstr>Wingdings 3</vt:lpstr>
      <vt:lpstr>Facetado</vt:lpstr>
      <vt:lpstr>Land Connected</vt:lpstr>
      <vt:lpstr>There once was a boy who had learning difficulties at school,...</vt:lpstr>
      <vt:lpstr>So scientists gathered all technologies to solve this global problem.</vt:lpstr>
      <vt:lpstr>And the scientist connects radio waves that caught the necessity boy and interconnected in the library.</vt:lpstr>
      <vt:lpstr>But the scientist warned the boy that connected land demanded that this had respect for other human beings because his thought could now be seen.</vt:lpstr>
      <vt:lpstr>And the child grew and became a highly intelligent and has worked wonders on earth conquering the universe.</vt:lpstr>
      <vt:lpstr>Ending ... From a beginning that is not ended.</vt:lpstr>
    </vt:vector>
  </TitlesOfParts>
  <Company>Correios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Terra Conectada</dc:title>
  <dc:creator>Max Diniz Cruzeiro</dc:creator>
  <cp:lastModifiedBy>Max Diniz Cruzeiro</cp:lastModifiedBy>
  <cp:revision>18</cp:revision>
  <dcterms:created xsi:type="dcterms:W3CDTF">2016-02-15T10:52:02Z</dcterms:created>
  <dcterms:modified xsi:type="dcterms:W3CDTF">2016-02-15T12:17:03Z</dcterms:modified>
</cp:coreProperties>
</file>