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59" r:id="rId9"/>
    <p:sldId id="272" r:id="rId10"/>
    <p:sldId id="274" r:id="rId11"/>
    <p:sldId id="273" r:id="rId12"/>
    <p:sldId id="276" r:id="rId13"/>
    <p:sldId id="275" r:id="rId14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2" d="100"/>
          <a:sy n="82" d="100"/>
        </p:scale>
        <p:origin x="-12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50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67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96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69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46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7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60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71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96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87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51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DF9CF-1336-4B7A-8275-7B80F7A68212}" type="datetimeFigureOut">
              <a:rPr lang="pt-BR" smtClean="0"/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6D78-0204-46C9-A0C6-EEEBD0E27B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62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INICIAL</a:t>
            </a:r>
          </a:p>
          <a:p>
            <a:r>
              <a:rPr lang="pt-BR" dirty="0" smtClean="0"/>
              <a:t>- TIPO DE ENCOMENDA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70374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CEP ORIGEM</a:t>
            </a:r>
          </a:p>
          <a:p>
            <a:r>
              <a:rPr lang="pt-BR" dirty="0" smtClean="0"/>
              <a:t>- CEP DESTINO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MUNICIPIO ORIGEM</a:t>
            </a:r>
          </a:p>
          <a:p>
            <a:r>
              <a:rPr lang="pt-BR" dirty="0" smtClean="0"/>
              <a:t>- MUNICIPIO DESTINO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DE APURAÇÃO SRO</a:t>
            </a:r>
          </a:p>
          <a:p>
            <a:r>
              <a:rPr lang="pt-BR" dirty="0" smtClean="0"/>
              <a:t>- TIPO DE OBJETO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870373" y="2192137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[TIPO] DFPRX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44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REALIZADO DFPRX</a:t>
            </a:r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 F (Fora do prazo) =+ 3</a:t>
            </a:r>
            <a:endParaRPr lang="pt-BR" dirty="0"/>
          </a:p>
          <a:p>
            <a:r>
              <a:rPr lang="pt-BR" dirty="0" smtClean="0"/>
              <a:t>P (Sem postagem) = 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1</a:t>
            </a:r>
            <a:endParaRPr lang="pt-BR" dirty="0"/>
          </a:p>
          <a:p>
            <a:r>
              <a:rPr lang="pt-BR" dirty="0" smtClean="0"/>
              <a:t>R (Sem expedição) =DIF[Data Inicial; Data Atual]</a:t>
            </a:r>
          </a:p>
          <a:p>
            <a:r>
              <a:rPr lang="pt-BR" dirty="0"/>
              <a:t>X</a:t>
            </a:r>
            <a:r>
              <a:rPr lang="pt-BR" dirty="0" smtClean="0"/>
              <a:t> (Exp. Antes da Post.) =DIF[Data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0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DIF[PRAZO REALIZADO DFPRX;PRAZO EVENTO SCPP]</a:t>
            </a:r>
          </a:p>
          <a:p>
            <a:r>
              <a:rPr lang="pt-BR" dirty="0" smtClean="0"/>
              <a:t>- CEP DESTINO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ATUAL</a:t>
            </a:r>
            <a:endParaRPr lang="pt-BR" dirty="0" smtClean="0"/>
          </a:p>
          <a:p>
            <a:r>
              <a:rPr lang="pt-BR" dirty="0" smtClean="0"/>
              <a:t>- MUNICIPIO DESTINO</a:t>
            </a:r>
          </a:p>
          <a:p>
            <a:r>
              <a:rPr lang="pt-BR" dirty="0" smtClean="0"/>
              <a:t>- TIPO DE ENCOMENDA</a:t>
            </a:r>
          </a:p>
          <a:p>
            <a:r>
              <a:rPr lang="pt-BR" dirty="0" smtClean="0"/>
              <a:t>- DESCONTO TIPO VIOLAÇÃO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 flipH="1">
            <a:off x="6165146" y="3709072"/>
            <a:ext cx="1" cy="61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27" y="3759880"/>
            <a:ext cx="1091047" cy="2582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528483"/>
            <a:ext cx="1243361" cy="453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EVENTO DE BAIXA DESTINO</a:t>
            </a:r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559562"/>
            <a:ext cx="1246908" cy="10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36723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Time </a:t>
            </a:r>
            <a:r>
              <a:rPr lang="pt-BR" dirty="0" err="1" smtClean="0"/>
              <a:t>to</a:t>
            </a:r>
            <a:r>
              <a:rPr lang="pt-BR" dirty="0" smtClean="0"/>
              <a:t> time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67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VIOLAÇÃO DO PRAZO EVENTO SCPP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TIPO DE VIOLAÇÃO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DESCONTO TIPO VIOLAÇÃO</a:t>
            </a:r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 flipV="1">
            <a:off x="8650347" y="1254791"/>
            <a:ext cx="2200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50347" y="1254791"/>
            <a:ext cx="0" cy="427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13" idx="3"/>
          </p:cNvCxnSpPr>
          <p:nvPr/>
        </p:nvCxnSpPr>
        <p:spPr>
          <a:xfrm flipH="1">
            <a:off x="7658856" y="5528482"/>
            <a:ext cx="991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922006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51588" y="4767197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0" y="86786"/>
            <a:ext cx="0" cy="189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0" y="1986472"/>
            <a:ext cx="150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61024" y="1986472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66825" y="3201978"/>
            <a:ext cx="2784763" cy="65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EVENTO SCPP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V="1">
            <a:off x="10259206" y="3030937"/>
            <a:ext cx="3549" cy="17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58857" y="3531377"/>
            <a:ext cx="1207969" cy="840487"/>
          </a:xfrm>
          <a:prstGeom prst="bentConnector3">
            <a:avLst>
              <a:gd name="adj1" fmla="val 320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611537"/>
            <a:ext cx="0" cy="1716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55136" y="2611537"/>
            <a:ext cx="326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748146" y="251629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TIPOS DE UNIDADES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DE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- UNIDADE ATUAL</a:t>
            </a:r>
            <a:endParaRPr lang="pt-BR" dirty="0"/>
          </a:p>
        </p:txBody>
      </p:sp>
      <p:cxnSp>
        <p:nvCxnSpPr>
          <p:cNvPr id="53" name="Conector de seta reta 52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23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INICIAL</a:t>
            </a:r>
          </a:p>
          <a:p>
            <a:r>
              <a:rPr lang="pt-BR" dirty="0" smtClean="0"/>
              <a:t>- TIPO DE ENCOMENDA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70374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CEP ORIGEM</a:t>
            </a:r>
          </a:p>
          <a:p>
            <a:r>
              <a:rPr lang="pt-BR" dirty="0" smtClean="0"/>
              <a:t>- CEP DESTINO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MUNICIPIO ORIGEM</a:t>
            </a:r>
          </a:p>
          <a:p>
            <a:r>
              <a:rPr lang="pt-BR" dirty="0" smtClean="0"/>
              <a:t>- MUNICIPIO DESTINO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DE APURAÇÃO SRO</a:t>
            </a:r>
          </a:p>
          <a:p>
            <a:r>
              <a:rPr lang="pt-BR" dirty="0" smtClean="0"/>
              <a:t>- TIPO DE OBJETO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870373" y="2192137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[TIPO] DFPRX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44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REALIZADO DFPRX</a:t>
            </a:r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 F (Fora do prazo) =+ 3</a:t>
            </a:r>
            <a:endParaRPr lang="pt-BR" dirty="0"/>
          </a:p>
          <a:p>
            <a:r>
              <a:rPr lang="pt-BR" dirty="0" smtClean="0"/>
              <a:t>P (Sem postagem) = 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1</a:t>
            </a:r>
            <a:endParaRPr lang="pt-BR" dirty="0"/>
          </a:p>
          <a:p>
            <a:r>
              <a:rPr lang="pt-BR" dirty="0" smtClean="0"/>
              <a:t>R (Sem expedição) =DIF[Data Inicial; Data Atual]</a:t>
            </a:r>
          </a:p>
          <a:p>
            <a:r>
              <a:rPr lang="pt-BR" dirty="0"/>
              <a:t>X</a:t>
            </a:r>
            <a:r>
              <a:rPr lang="pt-BR" dirty="0" smtClean="0"/>
              <a:t> (Exp. Antes da Post.) =DIF[Data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0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48146" y="251629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TIPOS DE UNIDADES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DE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- UNIDADE ATUAL</a:t>
            </a:r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DIF[PRAZO REALIZADO DFPRX;PRAZO EVENTO SCPP]</a:t>
            </a:r>
          </a:p>
          <a:p>
            <a:r>
              <a:rPr lang="pt-BR" dirty="0" smtClean="0"/>
              <a:t>- CEP DESTINO</a:t>
            </a:r>
          </a:p>
          <a:p>
            <a:r>
              <a:rPr lang="pt-BR" dirty="0" smtClean="0"/>
              <a:t>- UNIDADE DE DESTINO</a:t>
            </a:r>
          </a:p>
          <a:p>
            <a:r>
              <a:rPr lang="pt-BR" dirty="0" smtClean="0"/>
              <a:t>- MUNICIPIO DESTINO</a:t>
            </a:r>
          </a:p>
          <a:p>
            <a:r>
              <a:rPr lang="pt-BR" dirty="0" smtClean="0"/>
              <a:t>- TIPO DE ENCOMENDA</a:t>
            </a:r>
          </a:p>
          <a:p>
            <a:r>
              <a:rPr lang="pt-BR" dirty="0" smtClean="0"/>
              <a:t>- DESCONTO TIPO VIOLAÇÃO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 flipH="1">
            <a:off x="6165146" y="3709072"/>
            <a:ext cx="1" cy="61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27" y="3759880"/>
            <a:ext cx="1091047" cy="2582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528483"/>
            <a:ext cx="1243361" cy="453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EVENTO DE BAIXA </a:t>
            </a:r>
            <a:r>
              <a:rPr lang="pt-BR" dirty="0" smtClean="0"/>
              <a:t>DESTINO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740327"/>
            <a:ext cx="1246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36723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Time </a:t>
            </a:r>
            <a:r>
              <a:rPr lang="pt-BR" dirty="0" err="1" smtClean="0"/>
              <a:t>to</a:t>
            </a:r>
            <a:r>
              <a:rPr lang="pt-BR" dirty="0" smtClean="0"/>
              <a:t> time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67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VIOLAÇÃO DO PRAZO EVENTO SCPP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TIPO DE VIOLAÇÃO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DESCONTO TIPO VIOLAÇÃO</a:t>
            </a:r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 flipV="1">
            <a:off x="8650347" y="1254791"/>
            <a:ext cx="2200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50347" y="1254791"/>
            <a:ext cx="0" cy="427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13" idx="3"/>
          </p:cNvCxnSpPr>
          <p:nvPr/>
        </p:nvCxnSpPr>
        <p:spPr>
          <a:xfrm flipH="1">
            <a:off x="7658856" y="5528482"/>
            <a:ext cx="991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922006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51588" y="4767197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>
            <a:stCxn id="12" idx="3"/>
          </p:cNvCxnSpPr>
          <p:nvPr/>
        </p:nvCxnSpPr>
        <p:spPr>
          <a:xfrm flipV="1">
            <a:off x="3532909" y="3116456"/>
            <a:ext cx="22002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2" y="3116456"/>
            <a:ext cx="0" cy="2265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0" y="86786"/>
            <a:ext cx="0" cy="189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0" y="1986472"/>
            <a:ext cx="150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61024" y="1986472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66825" y="3201978"/>
            <a:ext cx="2784763" cy="65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EVENTO SCPP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V="1">
            <a:off x="10259206" y="3030937"/>
            <a:ext cx="3549" cy="17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58857" y="3531377"/>
            <a:ext cx="1207969" cy="840487"/>
          </a:xfrm>
          <a:prstGeom prst="bentConnector3">
            <a:avLst>
              <a:gd name="adj1" fmla="val 320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611537"/>
            <a:ext cx="0" cy="1716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55136" y="2611537"/>
            <a:ext cx="326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19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- 08/01/2016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EXPRESSO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DIF[01/02/2016;08/02/2016] = 7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215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DIF[08/02/2016;01/02/2016]-7=  0 Dias</a:t>
            </a:r>
            <a:endParaRPr lang="pt-BR" sz="1200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- </a:t>
            </a:r>
            <a:r>
              <a:rPr lang="pt-BR" dirty="0"/>
              <a:t>08744-140</a:t>
            </a:r>
          </a:p>
          <a:p>
            <a:r>
              <a:rPr lang="pt-BR" dirty="0" smtClean="0"/>
              <a:t>- CLIENTE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0%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47" y="3759889"/>
            <a:ext cx="1091027" cy="26249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436150"/>
            <a:ext cx="1243361" cy="546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[ENTREGUE]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601827"/>
            <a:ext cx="1246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Retrato : 08/02/2016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NORMAL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81" cy="470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7658857" y="5564134"/>
            <a:ext cx="991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73801" y="186040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DINÂMICOS</a:t>
            </a:r>
            <a:endParaRPr lang="pt-B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744597" y="2559819"/>
            <a:ext cx="2784763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CENTRO DE TRATAMENTO</a:t>
            </a:r>
            <a:endParaRPr lang="pt-BR" dirty="0" smtClean="0"/>
          </a:p>
          <a:p>
            <a:r>
              <a:rPr lang="pt-BR" dirty="0" smtClean="0"/>
              <a:t>- CDD CRUZ ALTA</a:t>
            </a:r>
          </a:p>
          <a:p>
            <a:r>
              <a:rPr lang="pt-BR" dirty="0" smtClean="0"/>
              <a:t>- CLIENTE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- 38050-070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08744-140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55" name="Conector de seta reta 54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83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INICIAL</a:t>
            </a:r>
          </a:p>
          <a:p>
            <a:r>
              <a:rPr lang="pt-BR" dirty="0" smtClean="0"/>
              <a:t>- TIPO DE ENCOMENDA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70374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CEP ORIGEM</a:t>
            </a:r>
          </a:p>
          <a:p>
            <a:r>
              <a:rPr lang="pt-BR" dirty="0" smtClean="0"/>
              <a:t>- CEP DESTINO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MUNICIPIO ORIGEM</a:t>
            </a:r>
          </a:p>
          <a:p>
            <a:r>
              <a:rPr lang="pt-BR" dirty="0" smtClean="0"/>
              <a:t>- MUNICIPIO DESTINO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DE APURAÇÃO SRO</a:t>
            </a:r>
          </a:p>
          <a:p>
            <a:r>
              <a:rPr lang="pt-BR" dirty="0" smtClean="0"/>
              <a:t>- TIPO DE OBJETO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870373" y="2192137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[TIPO] DFPRX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44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REALIZADO DFPRX</a:t>
            </a:r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 F (Fora do prazo) =+ 3</a:t>
            </a:r>
            <a:endParaRPr lang="pt-BR" dirty="0"/>
          </a:p>
          <a:p>
            <a:r>
              <a:rPr lang="pt-BR" dirty="0" smtClean="0"/>
              <a:t>P (Sem postagem) = 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1</a:t>
            </a:r>
            <a:endParaRPr lang="pt-BR" dirty="0"/>
          </a:p>
          <a:p>
            <a:r>
              <a:rPr lang="pt-BR" dirty="0" smtClean="0"/>
              <a:t>R (Sem expedição) =DIF[Data Inicial; Data Atual]</a:t>
            </a:r>
          </a:p>
          <a:p>
            <a:r>
              <a:rPr lang="pt-BR" dirty="0"/>
              <a:t>X</a:t>
            </a:r>
            <a:r>
              <a:rPr lang="pt-BR" dirty="0" smtClean="0"/>
              <a:t> (Exp. Antes da Post.) =DIF[Data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0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48146" y="251629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TIPOS DE UNIDADES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DE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- UNIDADE ATUAL</a:t>
            </a:r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DIF[PRAZO REALIZADO DFPRX;PRAZO EVENTO SCPP]</a:t>
            </a:r>
          </a:p>
          <a:p>
            <a:r>
              <a:rPr lang="pt-BR" dirty="0" smtClean="0"/>
              <a:t>- CEP DESTINO</a:t>
            </a:r>
          </a:p>
          <a:p>
            <a:r>
              <a:rPr lang="pt-BR" dirty="0" smtClean="0"/>
              <a:t>- UNIDADE DE DESTINO</a:t>
            </a:r>
          </a:p>
          <a:p>
            <a:r>
              <a:rPr lang="pt-BR" dirty="0" smtClean="0"/>
              <a:t>- MUNICIPIO DESTINO</a:t>
            </a:r>
          </a:p>
          <a:p>
            <a:r>
              <a:rPr lang="pt-BR" dirty="0" smtClean="0"/>
              <a:t>- TIPO DE ENCOMENDA</a:t>
            </a:r>
          </a:p>
          <a:p>
            <a:r>
              <a:rPr lang="pt-BR" dirty="0" smtClean="0"/>
              <a:t>- DESCONTO TIPO VIOLAÇÃO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 flipH="1">
            <a:off x="6165146" y="3709072"/>
            <a:ext cx="1" cy="61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27" y="3759880"/>
            <a:ext cx="1091047" cy="2582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528483"/>
            <a:ext cx="1243361" cy="453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EVENTO DE BAIXA </a:t>
            </a:r>
            <a:r>
              <a:rPr lang="pt-BR" dirty="0" smtClean="0"/>
              <a:t>DESTINO</a:t>
            </a:r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3529360" y="4638699"/>
            <a:ext cx="1250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36723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Time </a:t>
            </a:r>
            <a:r>
              <a:rPr lang="pt-BR" dirty="0" err="1" smtClean="0"/>
              <a:t>to</a:t>
            </a:r>
            <a:r>
              <a:rPr lang="pt-BR" dirty="0" smtClean="0"/>
              <a:t> time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67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VIOLAÇÃO DO PRAZO EVENTO SCPP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TIPO DE VIOLAÇÃO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DESCONTO TIPO VIOLAÇÃO</a:t>
            </a:r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 flipV="1">
            <a:off x="8650347" y="1254791"/>
            <a:ext cx="2200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50347" y="1254791"/>
            <a:ext cx="0" cy="427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13" idx="3"/>
          </p:cNvCxnSpPr>
          <p:nvPr/>
        </p:nvCxnSpPr>
        <p:spPr>
          <a:xfrm flipH="1">
            <a:off x="7658856" y="5528482"/>
            <a:ext cx="991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922006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51588" y="4767197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>
            <a:stCxn id="12" idx="3"/>
          </p:cNvCxnSpPr>
          <p:nvPr/>
        </p:nvCxnSpPr>
        <p:spPr>
          <a:xfrm flipV="1">
            <a:off x="3532909" y="3116456"/>
            <a:ext cx="22002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2" y="3116456"/>
            <a:ext cx="0" cy="2265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0" y="86786"/>
            <a:ext cx="0" cy="189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0" y="1986472"/>
            <a:ext cx="150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61024" y="1986472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66825" y="3201978"/>
            <a:ext cx="2784763" cy="65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EVENTO SCPP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V="1">
            <a:off x="10259206" y="3030937"/>
            <a:ext cx="3549" cy="17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58857" y="3531377"/>
            <a:ext cx="1207969" cy="840487"/>
          </a:xfrm>
          <a:prstGeom prst="bentConnector3">
            <a:avLst>
              <a:gd name="adj1" fmla="val 320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611537"/>
            <a:ext cx="0" cy="1716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55136" y="2611537"/>
            <a:ext cx="326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37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- 08/01/2016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EXPRESSO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DIF[01/02/2016;08/02/2016] = 7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O objeto SS123456789BR sai desta listagem e passa para o histórico. </a:t>
            </a:r>
            <a:r>
              <a:rPr lang="pt-BR" dirty="0"/>
              <a:t> </a:t>
            </a:r>
            <a:r>
              <a:rPr lang="pt-BR" dirty="0" smtClean="0"/>
              <a:t>Este relatório só ficam os objetos em trânsito ainda não entregues.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47" y="3759889"/>
            <a:ext cx="1091027" cy="26249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205317"/>
            <a:ext cx="1243361" cy="7770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[ENTREGUE]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601827"/>
            <a:ext cx="1246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Retrato : 08/02/2016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ENTREGUE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81" cy="470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7658857" y="5564134"/>
            <a:ext cx="991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73801" y="186040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DINÂMICOS</a:t>
            </a:r>
            <a:endParaRPr lang="pt-B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744597" y="2559819"/>
            <a:ext cx="2784763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CENTRO DE TRATAMENTO</a:t>
            </a:r>
            <a:endParaRPr lang="pt-BR" dirty="0" smtClean="0"/>
          </a:p>
          <a:p>
            <a:r>
              <a:rPr lang="pt-BR" dirty="0" smtClean="0"/>
              <a:t>- CDD CRUZ ALTA</a:t>
            </a:r>
          </a:p>
          <a:p>
            <a:r>
              <a:rPr lang="pt-BR" dirty="0" smtClean="0"/>
              <a:t>- CLIENTE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- 38050-070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08744-140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1347115" y="4399506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37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7630" y="1666754"/>
            <a:ext cx="11339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Exemplo:</a:t>
            </a:r>
          </a:p>
          <a:p>
            <a:r>
              <a:rPr lang="pt-BR" dirty="0" smtClean="0"/>
              <a:t>Um cliente posta nos correios, no </a:t>
            </a:r>
            <a:r>
              <a:rPr lang="pt-BR" dirty="0"/>
              <a:t>dia </a:t>
            </a:r>
            <a:r>
              <a:rPr lang="pt-BR" dirty="0" smtClean="0"/>
              <a:t>01/02/2016, um livro (700g) para ser entregue via SEDEX  com a promessa de entregue do produto  cinco (05) dias depois do envio.</a:t>
            </a:r>
          </a:p>
          <a:p>
            <a:endParaRPr lang="pt-BR" dirty="0"/>
          </a:p>
          <a:p>
            <a:r>
              <a:rPr lang="pt-BR" dirty="0" smtClean="0"/>
              <a:t>Endereço do Remetente:</a:t>
            </a:r>
          </a:p>
          <a:p>
            <a:r>
              <a:rPr lang="pt-BR" dirty="0" smtClean="0"/>
              <a:t>Maurício Gomes da Silva</a:t>
            </a:r>
          </a:p>
          <a:p>
            <a:r>
              <a:rPr lang="pt-BR" dirty="0" smtClean="0"/>
              <a:t>Rua Minas Gerais, bairro de Santa Maria casa 46</a:t>
            </a:r>
          </a:p>
          <a:p>
            <a:r>
              <a:rPr lang="pt-BR" dirty="0" smtClean="0"/>
              <a:t>Cidade de Uberaba /MG</a:t>
            </a:r>
          </a:p>
          <a:p>
            <a:r>
              <a:rPr lang="pt-BR" dirty="0"/>
              <a:t>CEP</a:t>
            </a:r>
            <a:r>
              <a:rPr lang="pt-BR" dirty="0" smtClean="0"/>
              <a:t>: 38050-070</a:t>
            </a:r>
          </a:p>
          <a:p>
            <a:endParaRPr lang="pt-BR" dirty="0"/>
          </a:p>
          <a:p>
            <a:r>
              <a:rPr lang="pt-BR" dirty="0" smtClean="0"/>
              <a:t>Endereço do Destinatário:</a:t>
            </a:r>
            <a:endParaRPr lang="pt-BR" dirty="0"/>
          </a:p>
          <a:p>
            <a:r>
              <a:rPr lang="pt-BR" dirty="0" err="1" smtClean="0"/>
              <a:t>Marluce</a:t>
            </a:r>
            <a:r>
              <a:rPr lang="pt-BR" dirty="0" smtClean="0"/>
              <a:t> Almeida Teixeira</a:t>
            </a:r>
            <a:endParaRPr lang="pt-BR" dirty="0"/>
          </a:p>
          <a:p>
            <a:r>
              <a:rPr lang="pt-BR" dirty="0"/>
              <a:t>Rua </a:t>
            </a:r>
            <a:r>
              <a:rPr lang="pt-BR" dirty="0" smtClean="0"/>
              <a:t>Oiapoque Vila Paulistana</a:t>
            </a:r>
            <a:endParaRPr lang="pt-BR" dirty="0"/>
          </a:p>
          <a:p>
            <a:r>
              <a:rPr lang="pt-BR" dirty="0"/>
              <a:t>Cidade de </a:t>
            </a:r>
            <a:r>
              <a:rPr lang="pt-BR" dirty="0" smtClean="0"/>
              <a:t>Mogi das Cruzes/SP</a:t>
            </a:r>
            <a:endParaRPr lang="pt-BR" dirty="0"/>
          </a:p>
          <a:p>
            <a:r>
              <a:rPr lang="pt-BR" dirty="0"/>
              <a:t>CEP: </a:t>
            </a:r>
            <a:r>
              <a:rPr lang="pt-BR" dirty="0" smtClean="0"/>
              <a:t>08744-140</a:t>
            </a:r>
          </a:p>
          <a:p>
            <a:endParaRPr lang="pt-BR" dirty="0"/>
          </a:p>
          <a:p>
            <a:r>
              <a:rPr lang="pt-BR" dirty="0" smtClean="0"/>
              <a:t>E recebe o código de identificação: </a:t>
            </a:r>
            <a:r>
              <a:rPr lang="pt-BR" dirty="0"/>
              <a:t>SS123456789BR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63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TIPO DE ENCOMENDA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</a:t>
            </a:r>
            <a:r>
              <a:rPr lang="pt-BR" dirty="0" smtClean="0"/>
              <a:t>CEP ORIGEM</a:t>
            </a:r>
          </a:p>
          <a:p>
            <a:r>
              <a:rPr lang="pt-BR" dirty="0" smtClean="0"/>
              <a:t>- CEP DESTINO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- 02/01/2016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EXPRESSO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DIF[01/02/2016;03/02/2016] = 2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DIF[PRAZO REALIZADO DFPRX;PRAZO EVENTO SCPP]</a:t>
            </a:r>
          </a:p>
          <a:p>
            <a:r>
              <a:rPr lang="pt-BR" dirty="0" smtClean="0"/>
              <a:t>- CEP DESTINO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ATUAL</a:t>
            </a:r>
            <a:endParaRPr lang="pt-BR" dirty="0" smtClean="0"/>
          </a:p>
          <a:p>
            <a:r>
              <a:rPr lang="pt-BR" dirty="0" smtClean="0"/>
              <a:t>- MUNICIPIO DESTINO</a:t>
            </a:r>
          </a:p>
          <a:p>
            <a:r>
              <a:rPr lang="pt-BR" dirty="0" smtClean="0"/>
              <a:t>- TIPO DE ENCOMENDA</a:t>
            </a:r>
          </a:p>
          <a:p>
            <a:r>
              <a:rPr lang="pt-BR" dirty="0" smtClean="0"/>
              <a:t>- DESCONTO TIPO VIOLAÇÃO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43" y="3759887"/>
            <a:ext cx="1091031" cy="26249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528483"/>
            <a:ext cx="1243361" cy="453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EVENTO DE BAIXA </a:t>
            </a:r>
            <a:r>
              <a:rPr lang="pt-BR" dirty="0" smtClean="0"/>
              <a:t>DESTINO</a:t>
            </a:r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 flipV="1">
            <a:off x="3529360" y="4595149"/>
            <a:ext cx="1250984" cy="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Retrato : 03/02/2016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NORMAL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79" cy="466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13" idx="3"/>
          </p:cNvCxnSpPr>
          <p:nvPr/>
        </p:nvCxnSpPr>
        <p:spPr>
          <a:xfrm flipH="1">
            <a:off x="7658856" y="5528482"/>
            <a:ext cx="991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/>
          <p:cNvSpPr txBox="1"/>
          <p:nvPr/>
        </p:nvSpPr>
        <p:spPr>
          <a:xfrm>
            <a:off x="748146" y="251629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*SS123456789BR</a:t>
            </a:r>
            <a:endParaRPr lang="pt-BR" dirty="0" smtClean="0"/>
          </a:p>
          <a:p>
            <a:r>
              <a:rPr lang="pt-BR" dirty="0" smtClean="0"/>
              <a:t>- TIPOS DE UNIDADES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DE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- UNIDADE ATUAL</a:t>
            </a:r>
            <a:endParaRPr lang="pt-BR" dirty="0"/>
          </a:p>
        </p:txBody>
      </p:sp>
      <p:cxnSp>
        <p:nvCxnSpPr>
          <p:cNvPr id="84" name="Conector de seta reta 83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44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70374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</a:t>
            </a:r>
            <a:r>
              <a:rPr lang="pt-BR" dirty="0" smtClean="0"/>
              <a:t>CEP ORIGEM</a:t>
            </a:r>
          </a:p>
          <a:p>
            <a:r>
              <a:rPr lang="pt-BR" dirty="0" smtClean="0"/>
              <a:t>- CEP DESTINO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MUNICIPIO ORIGEM</a:t>
            </a:r>
          </a:p>
          <a:p>
            <a:r>
              <a:rPr lang="pt-BR" dirty="0" smtClean="0"/>
              <a:t>- MUNICIPIO DESTINO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</a:t>
            </a:r>
            <a:r>
              <a:rPr lang="pt-BR" dirty="0" smtClean="0"/>
              <a:t>DATA DE APURAÇÃO SRO</a:t>
            </a:r>
          </a:p>
          <a:p>
            <a:r>
              <a:rPr lang="pt-BR" dirty="0" smtClean="0"/>
              <a:t>- TIPO DE OBJETO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870373" y="2192137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[TIPO] DFPRX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44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DFPRX</a:t>
            </a:r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 F (Fora do prazo) =+ 3</a:t>
            </a:r>
            <a:endParaRPr lang="pt-BR" dirty="0"/>
          </a:p>
          <a:p>
            <a:r>
              <a:rPr lang="pt-BR" dirty="0" smtClean="0"/>
              <a:t>P (Sem postagem) = 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1</a:t>
            </a:r>
            <a:endParaRPr lang="pt-BR" dirty="0"/>
          </a:p>
          <a:p>
            <a:r>
              <a:rPr lang="pt-BR" dirty="0" smtClean="0"/>
              <a:t>R (Sem expedição) =DIF[Data Inicial; Data Atual]</a:t>
            </a:r>
          </a:p>
          <a:p>
            <a:r>
              <a:rPr lang="pt-BR" dirty="0"/>
              <a:t>X</a:t>
            </a:r>
            <a:r>
              <a:rPr lang="pt-BR" dirty="0" smtClean="0"/>
              <a:t> (Exp. Antes da Post.) =DIF[Data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0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DIF[PRAZO REALIZADO DFPRX;PRAZO EVENTO SCPP]</a:t>
            </a:r>
          </a:p>
          <a:p>
            <a:r>
              <a:rPr lang="pt-BR" dirty="0" smtClean="0"/>
              <a:t>- CEP DESTINO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ATUAL</a:t>
            </a:r>
            <a:endParaRPr lang="pt-BR" dirty="0" smtClean="0"/>
          </a:p>
          <a:p>
            <a:r>
              <a:rPr lang="pt-BR" dirty="0" smtClean="0"/>
              <a:t>- MUNICIPIO DESTINO</a:t>
            </a:r>
          </a:p>
          <a:p>
            <a:r>
              <a:rPr lang="pt-BR" dirty="0" smtClean="0"/>
              <a:t>- TIPO DE ENCOMENDA</a:t>
            </a:r>
          </a:p>
          <a:p>
            <a:r>
              <a:rPr lang="pt-BR" dirty="0" smtClean="0"/>
              <a:t>- DESCONTO TIPO VIOLAÇÃO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709072"/>
            <a:ext cx="0" cy="619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35" y="3759884"/>
            <a:ext cx="1091039" cy="258271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528483"/>
            <a:ext cx="1243361" cy="453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EVENTO DE BAIXA </a:t>
            </a:r>
            <a:r>
              <a:rPr lang="pt-BR" dirty="0" smtClean="0"/>
              <a:t>DESTINO</a:t>
            </a:r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601827"/>
            <a:ext cx="1246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36723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Time </a:t>
            </a:r>
            <a:r>
              <a:rPr lang="pt-BR" dirty="0" err="1" smtClean="0"/>
              <a:t>to</a:t>
            </a:r>
            <a:r>
              <a:rPr lang="pt-BR" dirty="0" smtClean="0"/>
              <a:t> time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67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VIOLAÇÃO </a:t>
            </a:r>
            <a:r>
              <a:rPr lang="pt-BR" dirty="0" smtClean="0"/>
              <a:t>DO PRAZO EVENTO SCPP</a:t>
            </a:r>
          </a:p>
          <a:p>
            <a:r>
              <a:rPr lang="pt-BR" dirty="0" smtClean="0"/>
              <a:t>- TIPO </a:t>
            </a:r>
            <a:r>
              <a:rPr lang="pt-BR" dirty="0" smtClean="0"/>
              <a:t>DE VIOLAÇÃO</a:t>
            </a:r>
          </a:p>
          <a:p>
            <a:r>
              <a:rPr lang="pt-BR" dirty="0" smtClean="0"/>
              <a:t>- DESCONTO </a:t>
            </a:r>
            <a:r>
              <a:rPr lang="pt-BR" dirty="0" smtClean="0"/>
              <a:t>TIPO VIOLAÇÃO</a:t>
            </a:r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>
            <a:off x="8650348" y="1254792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50347" y="1254791"/>
            <a:ext cx="0" cy="427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13" idx="3"/>
          </p:cNvCxnSpPr>
          <p:nvPr/>
        </p:nvCxnSpPr>
        <p:spPr>
          <a:xfrm flipH="1">
            <a:off x="7658856" y="5528482"/>
            <a:ext cx="991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922006"/>
            <a:ext cx="53859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51588" y="4767197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0" y="86786"/>
            <a:ext cx="0" cy="189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0" y="1986472"/>
            <a:ext cx="150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61024" y="1986472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66825" y="3201978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EVENTO SCPP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V="1">
            <a:off x="10259206" y="3030937"/>
            <a:ext cx="3549" cy="171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58863" y="3621377"/>
            <a:ext cx="1207963" cy="7504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611537"/>
            <a:ext cx="0" cy="1716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55136" y="2611537"/>
            <a:ext cx="3268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748146" y="2516293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*SS123456789BR</a:t>
            </a:r>
            <a:endParaRPr lang="pt-BR" dirty="0" smtClean="0"/>
          </a:p>
          <a:p>
            <a:r>
              <a:rPr lang="pt-BR" dirty="0" smtClean="0"/>
              <a:t>- TIPOS DE UNIDADES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DE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- UNIDADE ATUAL</a:t>
            </a:r>
            <a:endParaRPr lang="pt-BR" dirty="0"/>
          </a:p>
        </p:txBody>
      </p:sp>
      <p:cxnSp>
        <p:nvCxnSpPr>
          <p:cNvPr id="58" name="Conector de seta reta 57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- 38050-070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08744-140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- 02/01/2016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EXPRESSO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DIF[01/02/2016;03/02/2016] = 2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DIF[08/02/2016;01/02/2016]-2 =  3 Dias</a:t>
            </a:r>
            <a:endParaRPr lang="pt-BR" sz="1200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- </a:t>
            </a:r>
            <a:r>
              <a:rPr lang="pt-BR" dirty="0"/>
              <a:t>08744-140</a:t>
            </a:r>
          </a:p>
          <a:p>
            <a:r>
              <a:rPr lang="pt-BR" dirty="0" smtClean="0"/>
              <a:t>- CEE VILA VERDE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0%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43" y="3759887"/>
            <a:ext cx="1091031" cy="26249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436150"/>
            <a:ext cx="1243361" cy="546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EVENTO DE BAIXA </a:t>
            </a:r>
            <a:r>
              <a:rPr lang="pt-BR" dirty="0" smtClean="0"/>
              <a:t>DESTINO [CORRENTE]</a:t>
            </a:r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601827"/>
            <a:ext cx="1250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Retrato : 03/02/2016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NORMAL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81" cy="470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7658857" y="5564134"/>
            <a:ext cx="991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 flipV="1">
            <a:off x="3529360" y="3148314"/>
            <a:ext cx="243987" cy="11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 flipH="1">
            <a:off x="3752933" y="3119396"/>
            <a:ext cx="20414" cy="2262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1132" y="3759879"/>
            <a:ext cx="0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/>
          <p:cNvSpPr txBox="1"/>
          <p:nvPr/>
        </p:nvSpPr>
        <p:spPr>
          <a:xfrm>
            <a:off x="744597" y="2559819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CENTRO DE EXPEDIÇÃO</a:t>
            </a:r>
            <a:endParaRPr lang="pt-BR" dirty="0" smtClean="0"/>
          </a:p>
          <a:p>
            <a:r>
              <a:rPr lang="pt-BR" dirty="0" smtClean="0"/>
              <a:t>- CDD CRUZ ALTA</a:t>
            </a:r>
          </a:p>
          <a:p>
            <a:r>
              <a:rPr lang="pt-BR" dirty="0" smtClean="0"/>
              <a:t>- CEE VILA VERDE</a:t>
            </a:r>
            <a:endParaRPr lang="pt-BR" dirty="0"/>
          </a:p>
        </p:txBody>
      </p:sp>
      <p:cxnSp>
        <p:nvCxnSpPr>
          <p:cNvPr id="68" name="Conector de seta reta 67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35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02/01/2016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EXPRESSO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DIF[01/02/2016;03/02/2016] = 2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DIF[08/02/2016;03/02/2016]-2 =  3 Dias</a:t>
            </a:r>
            <a:endParaRPr lang="pt-BR" sz="1200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- </a:t>
            </a:r>
            <a:r>
              <a:rPr lang="pt-BR" dirty="0"/>
              <a:t>08744-140</a:t>
            </a:r>
          </a:p>
          <a:p>
            <a:r>
              <a:rPr lang="pt-BR" dirty="0" smtClean="0"/>
              <a:t>- CEE VILA VERDE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0%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47" y="3759889"/>
            <a:ext cx="1091027" cy="26249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436150"/>
            <a:ext cx="1243361" cy="546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EVENTO DE BAIXA </a:t>
            </a:r>
            <a:r>
              <a:rPr lang="pt-BR" dirty="0" smtClean="0"/>
              <a:t>DESTINO [CORRENTE]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740327"/>
            <a:ext cx="1250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Retrato : 03/02/2016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NORMAL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81" cy="470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7658857" y="5564134"/>
            <a:ext cx="991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262637" y="107590"/>
            <a:ext cx="1327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ESTATÍTICOS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744597" y="2559819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CENTRO DE EXPEDIÇÃO</a:t>
            </a:r>
            <a:endParaRPr lang="pt-BR" dirty="0" smtClean="0"/>
          </a:p>
          <a:p>
            <a:r>
              <a:rPr lang="pt-BR" dirty="0" smtClean="0"/>
              <a:t>- CDD CRUZ ALTA</a:t>
            </a:r>
          </a:p>
          <a:p>
            <a:r>
              <a:rPr lang="pt-BR" dirty="0" smtClean="0"/>
              <a:t>- CEE VILA VERDE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- 38050-070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08744-140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58" name="Conector de seta reta 57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4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DIF[01/02/2016;03/02/2016] = 2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215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DIF[08/02/2016;03/01/2016]-2 =  3 Dias</a:t>
            </a:r>
            <a:endParaRPr lang="pt-BR" sz="1200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- </a:t>
            </a:r>
            <a:r>
              <a:rPr lang="pt-BR" dirty="0"/>
              <a:t>08744-140</a:t>
            </a:r>
          </a:p>
          <a:p>
            <a:r>
              <a:rPr lang="pt-BR" dirty="0" smtClean="0"/>
              <a:t>- CEE VILA VERDE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0%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/>
          <p:nvPr/>
        </p:nvCxnSpPr>
        <p:spPr>
          <a:xfrm rot="10800000">
            <a:off x="7779339" y="3759886"/>
            <a:ext cx="1091035" cy="25827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436150"/>
            <a:ext cx="1243361" cy="546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EVENTO DE BAIXA </a:t>
            </a:r>
            <a:r>
              <a:rPr lang="pt-BR" dirty="0" smtClean="0"/>
              <a:t>DESTINO [CORRENTE]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740327"/>
            <a:ext cx="1250455" cy="2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Retrato : 03/02/2016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NORMAL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81" cy="470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7658857" y="5564134"/>
            <a:ext cx="991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73801" y="186040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DINÂMICOS</a:t>
            </a:r>
            <a:endParaRPr lang="pt-B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744597" y="2559819"/>
            <a:ext cx="2784763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CENTRO DE EXPEDIÇÃO</a:t>
            </a:r>
            <a:endParaRPr lang="pt-BR" dirty="0" smtClean="0"/>
          </a:p>
          <a:p>
            <a:r>
              <a:rPr lang="pt-BR" dirty="0" smtClean="0"/>
              <a:t>- CDD CRUZ ALTA</a:t>
            </a:r>
          </a:p>
          <a:p>
            <a:r>
              <a:rPr lang="pt-BR" dirty="0" smtClean="0"/>
              <a:t>- CEE VILA VERDE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- 38050-070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08744-140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- 02/01/2016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EXPRESSO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57" name="Conector de seta reta 56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6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INICIAL</a:t>
            </a:r>
          </a:p>
          <a:p>
            <a:r>
              <a:rPr lang="pt-BR" dirty="0" smtClean="0"/>
              <a:t>- TIPO DE ENCOMENDA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8870374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CEP ORIGEM</a:t>
            </a:r>
          </a:p>
          <a:p>
            <a:r>
              <a:rPr lang="pt-BR" dirty="0" smtClean="0"/>
              <a:t>- CEP DESTINO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MUNICIPIO ORIGEM</a:t>
            </a:r>
          </a:p>
          <a:p>
            <a:r>
              <a:rPr lang="pt-BR" dirty="0" smtClean="0"/>
              <a:t>- MUNICIPIO DESTINO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DATA DE APURAÇÃO SRO</a:t>
            </a:r>
          </a:p>
          <a:p>
            <a:r>
              <a:rPr lang="pt-BR" dirty="0" smtClean="0"/>
              <a:t>- TIPO DE OBJETO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870373" y="2192137"/>
            <a:ext cx="2784763" cy="83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[TIPO] DFPRX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44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REALIZADO DFPRX</a:t>
            </a:r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 F (Fora do prazo) =+ 3</a:t>
            </a:r>
            <a:endParaRPr lang="pt-BR" dirty="0"/>
          </a:p>
          <a:p>
            <a:r>
              <a:rPr lang="pt-BR" dirty="0" smtClean="0"/>
              <a:t>P (Sem postagem) = 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1</a:t>
            </a:r>
            <a:endParaRPr lang="pt-BR" dirty="0"/>
          </a:p>
          <a:p>
            <a:r>
              <a:rPr lang="pt-BR" dirty="0" smtClean="0"/>
              <a:t>R (Sem expedição) =DIF[Data Inicial; Data Atual]</a:t>
            </a:r>
          </a:p>
          <a:p>
            <a:r>
              <a:rPr lang="pt-BR" dirty="0"/>
              <a:t>X</a:t>
            </a:r>
            <a:r>
              <a:rPr lang="pt-BR" dirty="0" smtClean="0"/>
              <a:t> (Exp. Antes da Post.) =DIF[Data </a:t>
            </a:r>
            <a:r>
              <a:rPr lang="pt-BR" dirty="0"/>
              <a:t>de apuração </a:t>
            </a:r>
            <a:r>
              <a:rPr lang="pt-BR" dirty="0" smtClean="0"/>
              <a:t>SRO; Data Atual] </a:t>
            </a:r>
            <a:r>
              <a:rPr lang="pt-BR" dirty="0"/>
              <a:t>+ </a:t>
            </a:r>
            <a:r>
              <a:rPr lang="pt-BR" dirty="0" smtClean="0"/>
              <a:t>0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48146" y="251629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TIPOS DE UNIDADES</a:t>
            </a:r>
          </a:p>
          <a:p>
            <a:r>
              <a:rPr lang="pt-BR" dirty="0" smtClean="0"/>
              <a:t>- UNIDADE </a:t>
            </a:r>
            <a:r>
              <a:rPr lang="pt-BR" dirty="0" smtClean="0"/>
              <a:t>DE </a:t>
            </a:r>
            <a:r>
              <a:rPr lang="pt-BR" dirty="0" smtClean="0"/>
              <a:t>DESTINO</a:t>
            </a:r>
          </a:p>
          <a:p>
            <a:r>
              <a:rPr lang="pt-BR" dirty="0" smtClean="0"/>
              <a:t>- UNIDADE ATUAL</a:t>
            </a:r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DIF[PRAZO REALIZADO DFPRX;PRAZO EVENTO SCPP]</a:t>
            </a:r>
          </a:p>
          <a:p>
            <a:r>
              <a:rPr lang="pt-BR" dirty="0" smtClean="0"/>
              <a:t>- CEP DESTINO</a:t>
            </a:r>
          </a:p>
          <a:p>
            <a:r>
              <a:rPr lang="pt-BR" dirty="0" smtClean="0"/>
              <a:t>- UNIDADE DE DESTINO</a:t>
            </a:r>
          </a:p>
          <a:p>
            <a:r>
              <a:rPr lang="pt-BR" dirty="0" smtClean="0"/>
              <a:t>- MUNICIPIO DESTINO</a:t>
            </a:r>
          </a:p>
          <a:p>
            <a:r>
              <a:rPr lang="pt-BR" dirty="0" smtClean="0"/>
              <a:t>- TIPO DE ENCOMENDA</a:t>
            </a:r>
          </a:p>
          <a:p>
            <a:r>
              <a:rPr lang="pt-BR" dirty="0" smtClean="0"/>
              <a:t>- DESCONTO TIPO VIOLAÇÃO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 flipH="1">
            <a:off x="6165146" y="3709072"/>
            <a:ext cx="1" cy="61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27" y="3759880"/>
            <a:ext cx="1091047" cy="2582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528483"/>
            <a:ext cx="1243361" cy="4539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r>
              <a:rPr lang="pt-BR" dirty="0" smtClean="0"/>
              <a:t>- EVENTO DE BAIXA </a:t>
            </a:r>
            <a:r>
              <a:rPr lang="pt-BR" dirty="0" smtClean="0"/>
              <a:t>DESTINO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740327"/>
            <a:ext cx="1246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36723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Time </a:t>
            </a:r>
            <a:r>
              <a:rPr lang="pt-BR" dirty="0" err="1" smtClean="0"/>
              <a:t>to</a:t>
            </a:r>
            <a:r>
              <a:rPr lang="pt-BR" dirty="0" smtClean="0"/>
              <a:t> time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67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VIOLAÇÃO DO PRAZO EVENTO SCPP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TIPO DE VIOLAÇÃO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DESCONTO TIPO VIOLAÇÃO</a:t>
            </a:r>
          </a:p>
          <a:p>
            <a:endParaRPr lang="pt-BR" dirty="0"/>
          </a:p>
        </p:txBody>
      </p:sp>
      <p:cxnSp>
        <p:nvCxnSpPr>
          <p:cNvPr id="30" name="Conector reto 29"/>
          <p:cNvCxnSpPr>
            <a:stCxn id="7" idx="1"/>
          </p:cNvCxnSpPr>
          <p:nvPr/>
        </p:nvCxnSpPr>
        <p:spPr>
          <a:xfrm flipH="1" flipV="1">
            <a:off x="8650347" y="1254791"/>
            <a:ext cx="2200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50347" y="1254791"/>
            <a:ext cx="0" cy="427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endCxn id="13" idx="3"/>
          </p:cNvCxnSpPr>
          <p:nvPr/>
        </p:nvCxnSpPr>
        <p:spPr>
          <a:xfrm flipH="1">
            <a:off x="7658856" y="5528482"/>
            <a:ext cx="9914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922006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51588" y="4767197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>
            <a:stCxn id="12" idx="3"/>
          </p:cNvCxnSpPr>
          <p:nvPr/>
        </p:nvCxnSpPr>
        <p:spPr>
          <a:xfrm flipV="1">
            <a:off x="3532909" y="3116456"/>
            <a:ext cx="22002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2" y="3116456"/>
            <a:ext cx="0" cy="2265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0" y="86786"/>
            <a:ext cx="0" cy="189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0" y="1986472"/>
            <a:ext cx="150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61024" y="1986472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66825" y="3201978"/>
            <a:ext cx="2784763" cy="65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*CODIGO EVENTO ORIGEM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EVENTO SCPP</a:t>
            </a:r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V="1">
            <a:off x="10259206" y="3030937"/>
            <a:ext cx="3549" cy="17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58857" y="3531377"/>
            <a:ext cx="1207969" cy="840487"/>
          </a:xfrm>
          <a:prstGeom prst="bentConnector3">
            <a:avLst>
              <a:gd name="adj1" fmla="val 320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611537"/>
            <a:ext cx="0" cy="1716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55136" y="2611537"/>
            <a:ext cx="326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79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48146" y="654627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 smtClean="0"/>
              <a:t>SS123456789BR</a:t>
            </a:r>
          </a:p>
          <a:p>
            <a:r>
              <a:rPr lang="pt-BR" dirty="0" smtClean="0"/>
              <a:t>- 01/02/2016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8144" y="5382225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UBERABA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870373" y="5923202"/>
            <a:ext cx="2784763" cy="83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- 02/01/2016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EXPRESSO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905097" y="2006942"/>
            <a:ext cx="2784763" cy="97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</a:t>
            </a:r>
            <a:r>
              <a:rPr lang="pt-BR" dirty="0" smtClean="0"/>
              <a:t>SS123456789BR</a:t>
            </a:r>
            <a:endParaRPr lang="pt-BR" dirty="0" smtClean="0"/>
          </a:p>
          <a:p>
            <a:r>
              <a:rPr lang="pt-BR" dirty="0" smtClean="0"/>
              <a:t>- TIPO D [DENTRO DO PRAZO]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07025" y="263872"/>
            <a:ext cx="4516243" cy="31393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PRAZO </a:t>
            </a:r>
            <a:r>
              <a:rPr lang="pt-BR" dirty="0" smtClean="0"/>
              <a:t>REALIZADO </a:t>
            </a:r>
            <a:r>
              <a:rPr lang="pt-BR" dirty="0" smtClean="0"/>
              <a:t>DFPRX = 1 DIA</a:t>
            </a:r>
            <a:endParaRPr lang="pt-BR" dirty="0" smtClean="0"/>
          </a:p>
          <a:p>
            <a:r>
              <a:rPr lang="pt-BR" dirty="0" smtClean="0"/>
              <a:t>Onde:</a:t>
            </a:r>
          </a:p>
          <a:p>
            <a:r>
              <a:rPr lang="pt-BR" dirty="0" smtClean="0"/>
              <a:t>D (Dentro do prazo) =DIF[Data Inicial; Data Atual] + 0</a:t>
            </a:r>
          </a:p>
          <a:p>
            <a:r>
              <a:rPr lang="pt-BR" dirty="0" smtClean="0"/>
              <a:t>Prazo Realizado DFPRX = DIF[01/02/2016;04/02/2016] = 3 DIA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3" name="Conector de seta reta 2"/>
          <p:cNvCxnSpPr>
            <a:stCxn id="4" idx="3"/>
          </p:cNvCxnSpPr>
          <p:nvPr/>
        </p:nvCxnSpPr>
        <p:spPr>
          <a:xfrm flipV="1">
            <a:off x="3532909" y="1254791"/>
            <a:ext cx="3811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423268" y="2745034"/>
            <a:ext cx="44710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76268" y="4328154"/>
            <a:ext cx="2882588" cy="2215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PRAZO </a:t>
            </a:r>
            <a:r>
              <a:rPr lang="pt-BR" dirty="0" smtClean="0"/>
              <a:t>A REALIZAR</a:t>
            </a:r>
          </a:p>
          <a:p>
            <a:r>
              <a:rPr lang="pt-BR" sz="1200" dirty="0" smtClean="0">
                <a:solidFill>
                  <a:srgbClr val="FF0000"/>
                </a:solidFill>
              </a:rPr>
              <a:t>DIF[08/02/2016;01/02/2016]-3=  4 Dias</a:t>
            </a:r>
            <a:endParaRPr lang="pt-BR" sz="1200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- </a:t>
            </a:r>
            <a:r>
              <a:rPr lang="pt-BR" dirty="0"/>
              <a:t>08744-140</a:t>
            </a:r>
          </a:p>
          <a:p>
            <a:r>
              <a:rPr lang="pt-BR" dirty="0" smtClean="0"/>
              <a:t>- CTE JOÃO PEDRO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MOGI DAS CRUZES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SEDEX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0%</a:t>
            </a:r>
            <a:endParaRPr lang="pt-BR" dirty="0"/>
          </a:p>
        </p:txBody>
      </p:sp>
      <p:cxnSp>
        <p:nvCxnSpPr>
          <p:cNvPr id="15" name="Conector de seta reta 14"/>
          <p:cNvCxnSpPr>
            <a:stCxn id="11" idx="2"/>
          </p:cNvCxnSpPr>
          <p:nvPr/>
        </p:nvCxnSpPr>
        <p:spPr>
          <a:xfrm>
            <a:off x="6165147" y="3403193"/>
            <a:ext cx="0" cy="9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9" idx="1"/>
          </p:cNvCxnSpPr>
          <p:nvPr/>
        </p:nvCxnSpPr>
        <p:spPr>
          <a:xfrm rot="10800000">
            <a:off x="7779343" y="3759888"/>
            <a:ext cx="1091031" cy="2582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8" idx="3"/>
            <a:endCxn id="13" idx="1"/>
          </p:cNvCxnSpPr>
          <p:nvPr/>
        </p:nvCxnSpPr>
        <p:spPr>
          <a:xfrm flipV="1">
            <a:off x="3532907" y="5436150"/>
            <a:ext cx="1243361" cy="5462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748143" y="4140162"/>
            <a:ext cx="278121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[CORRENTE]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17" name="Conector de seta reta 16"/>
          <p:cNvCxnSpPr>
            <a:stCxn id="21" idx="3"/>
          </p:cNvCxnSpPr>
          <p:nvPr/>
        </p:nvCxnSpPr>
        <p:spPr>
          <a:xfrm>
            <a:off x="3529360" y="4601827"/>
            <a:ext cx="12469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914078" y="4002533"/>
            <a:ext cx="247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Retrato : 04/02/2016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8868643" y="4086806"/>
            <a:ext cx="2784763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NORMAL</a:t>
            </a:r>
            <a:endParaRPr lang="pt-BR" dirty="0" smtClean="0"/>
          </a:p>
          <a:p>
            <a:r>
              <a:rPr lang="pt-BR" dirty="0" smtClean="0"/>
              <a:t>- NULA</a:t>
            </a:r>
            <a:endParaRPr lang="pt-BR" dirty="0" smtClean="0"/>
          </a:p>
          <a:p>
            <a:r>
              <a:rPr lang="pt-BR" dirty="0" smtClean="0"/>
              <a:t>- 0%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8645068" y="864037"/>
            <a:ext cx="2200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8645068" y="864036"/>
            <a:ext cx="5281" cy="470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>
            <a:off x="7658857" y="5564134"/>
            <a:ext cx="991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4" idx="1"/>
          </p:cNvCxnSpPr>
          <p:nvPr/>
        </p:nvCxnSpPr>
        <p:spPr>
          <a:xfrm flipH="1" flipV="1">
            <a:off x="297180" y="1254791"/>
            <a:ext cx="45096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297180" y="1254791"/>
            <a:ext cx="50242" cy="395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347422" y="5209450"/>
            <a:ext cx="4432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7658856" y="4767197"/>
            <a:ext cx="1211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endCxn id="21" idx="0"/>
          </p:cNvCxnSpPr>
          <p:nvPr/>
        </p:nvCxnSpPr>
        <p:spPr>
          <a:xfrm>
            <a:off x="2138751" y="3909720"/>
            <a:ext cx="1" cy="2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>
            <a:endCxn id="23" idx="0"/>
          </p:cNvCxnSpPr>
          <p:nvPr/>
        </p:nvCxnSpPr>
        <p:spPr>
          <a:xfrm>
            <a:off x="10261024" y="3898240"/>
            <a:ext cx="1" cy="188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138750" y="3898240"/>
            <a:ext cx="8122274" cy="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>
            <a:stCxn id="23" idx="3"/>
          </p:cNvCxnSpPr>
          <p:nvPr/>
        </p:nvCxnSpPr>
        <p:spPr>
          <a:xfrm>
            <a:off x="11653406" y="4825470"/>
            <a:ext cx="5385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ixaDeTexto 87"/>
          <p:cNvSpPr txBox="1"/>
          <p:nvPr/>
        </p:nvSpPr>
        <p:spPr>
          <a:xfrm>
            <a:off x="11689860" y="4663685"/>
            <a:ext cx="66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FAT.</a:t>
            </a:r>
            <a:endParaRPr lang="pt-BR" dirty="0"/>
          </a:p>
        </p:txBody>
      </p:sp>
      <p:cxnSp>
        <p:nvCxnSpPr>
          <p:cNvPr id="91" name="Conector reto 90"/>
          <p:cNvCxnSpPr/>
          <p:nvPr/>
        </p:nvCxnSpPr>
        <p:spPr>
          <a:xfrm>
            <a:off x="3532907" y="3298214"/>
            <a:ext cx="220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>
            <a:off x="3752930" y="3298214"/>
            <a:ext cx="2" cy="208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/>
          <p:nvPr/>
        </p:nvCxnSpPr>
        <p:spPr>
          <a:xfrm>
            <a:off x="3752932" y="5382225"/>
            <a:ext cx="1023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>
            <a:stCxn id="4" idx="0"/>
          </p:cNvCxnSpPr>
          <p:nvPr/>
        </p:nvCxnSpPr>
        <p:spPr>
          <a:xfrm flipH="1" flipV="1">
            <a:off x="2138749" y="86786"/>
            <a:ext cx="1779" cy="5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2138750" y="86786"/>
            <a:ext cx="662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8760361" y="86786"/>
            <a:ext cx="0" cy="171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>
            <a:off x="8760361" y="1801277"/>
            <a:ext cx="154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de seta reta 125"/>
          <p:cNvCxnSpPr>
            <a:endCxn id="10" idx="0"/>
          </p:cNvCxnSpPr>
          <p:nvPr/>
        </p:nvCxnSpPr>
        <p:spPr>
          <a:xfrm>
            <a:off x="10295748" y="1801277"/>
            <a:ext cx="1731" cy="20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CaixaDeTexto 144"/>
          <p:cNvSpPr txBox="1"/>
          <p:nvPr/>
        </p:nvSpPr>
        <p:spPr>
          <a:xfrm>
            <a:off x="8878399" y="3259851"/>
            <a:ext cx="2784763" cy="62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08/02/2016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cxnSp>
        <p:nvCxnSpPr>
          <p:cNvPr id="148" name="Conector de seta reta 147"/>
          <p:cNvCxnSpPr>
            <a:endCxn id="10" idx="2"/>
          </p:cNvCxnSpPr>
          <p:nvPr/>
        </p:nvCxnSpPr>
        <p:spPr>
          <a:xfrm flipH="1" flipV="1">
            <a:off x="10297479" y="2978942"/>
            <a:ext cx="11576" cy="280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angulado 149"/>
          <p:cNvCxnSpPr>
            <a:stCxn id="145" idx="1"/>
          </p:cNvCxnSpPr>
          <p:nvPr/>
        </p:nvCxnSpPr>
        <p:spPr>
          <a:xfrm rot="10800000" flipV="1">
            <a:off x="7670447" y="3571251"/>
            <a:ext cx="1207953" cy="8584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11649857" y="4305053"/>
            <a:ext cx="33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 flipV="1">
            <a:off x="11982029" y="2492942"/>
            <a:ext cx="0" cy="1835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de seta reta 156"/>
          <p:cNvCxnSpPr>
            <a:endCxn id="10" idx="3"/>
          </p:cNvCxnSpPr>
          <p:nvPr/>
        </p:nvCxnSpPr>
        <p:spPr>
          <a:xfrm flipH="1">
            <a:off x="11689860" y="2492942"/>
            <a:ext cx="292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1840230" y="3759879"/>
            <a:ext cx="902" cy="24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1841132" y="4002533"/>
            <a:ext cx="6919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8760360" y="2836549"/>
            <a:ext cx="0" cy="116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/>
          <p:cNvCxnSpPr/>
          <p:nvPr/>
        </p:nvCxnSpPr>
        <p:spPr>
          <a:xfrm>
            <a:off x="8760360" y="2836549"/>
            <a:ext cx="106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7658856" y="5136529"/>
            <a:ext cx="918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 flipV="1">
            <a:off x="8577361" y="2503170"/>
            <a:ext cx="0" cy="2633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de seta reta 182"/>
          <p:cNvCxnSpPr/>
          <p:nvPr/>
        </p:nvCxnSpPr>
        <p:spPr>
          <a:xfrm>
            <a:off x="8577361" y="2503170"/>
            <a:ext cx="289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73801" y="186040"/>
            <a:ext cx="133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DINÂMICOS</a:t>
            </a:r>
            <a:endParaRPr lang="pt-B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744597" y="2559819"/>
            <a:ext cx="2784763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r>
              <a:rPr lang="pt-BR" dirty="0"/>
              <a:t>SS123456789BR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CENTRO DE TRATAMENTO</a:t>
            </a:r>
            <a:endParaRPr lang="pt-BR" dirty="0" smtClean="0"/>
          </a:p>
          <a:p>
            <a:r>
              <a:rPr lang="pt-BR" dirty="0" smtClean="0"/>
              <a:t>- CDD CRUZ ALTA</a:t>
            </a:r>
          </a:p>
          <a:p>
            <a:r>
              <a:rPr lang="pt-BR" dirty="0" smtClean="0"/>
              <a:t>- CTE JOÃO PEDRO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8865094" y="263872"/>
            <a:ext cx="27847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*SS123456789BR</a:t>
            </a:r>
          </a:p>
          <a:p>
            <a:r>
              <a:rPr lang="pt-BR" dirty="0" smtClean="0"/>
              <a:t>- 38050-070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smtClean="0"/>
              <a:t>08744-140</a:t>
            </a:r>
            <a:endParaRPr lang="pt-BR" dirty="0" smtClean="0"/>
          </a:p>
          <a:p>
            <a:endParaRPr lang="pt-BR" dirty="0"/>
          </a:p>
        </p:txBody>
      </p:sp>
      <p:cxnSp>
        <p:nvCxnSpPr>
          <p:cNvPr id="55" name="Conector de seta reta 54"/>
          <p:cNvCxnSpPr/>
          <p:nvPr/>
        </p:nvCxnSpPr>
        <p:spPr>
          <a:xfrm flipV="1">
            <a:off x="1111170" y="3759879"/>
            <a:ext cx="0" cy="38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178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2095</Words>
  <Application>Microsoft Office PowerPoint</Application>
  <PresentationFormat>Personalizar</PresentationFormat>
  <Paragraphs>546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Correios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Max Diniz Cruzeiro</dc:creator>
  <cp:lastModifiedBy>Camilla Cristine de S. Oliveira</cp:lastModifiedBy>
  <cp:revision>83</cp:revision>
  <dcterms:created xsi:type="dcterms:W3CDTF">2016-05-19T13:24:30Z</dcterms:created>
  <dcterms:modified xsi:type="dcterms:W3CDTF">2016-05-19T22:12:57Z</dcterms:modified>
</cp:coreProperties>
</file>