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ctangle 7"/>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6"/>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pt-BR" smtClean="0"/>
              <a:t>Clique para editar o título mestre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6" name="Date Placeholder 3"/>
          <p:cNvSpPr>
            <a:spLocks noGrp="1"/>
          </p:cNvSpPr>
          <p:nvPr>
            <p:ph type="dt" sz="half" idx="10"/>
          </p:nvPr>
        </p:nvSpPr>
        <p:spPr/>
        <p:txBody>
          <a:bodyPr/>
          <a:lstStyle>
            <a:lvl1pPr>
              <a:defRPr/>
            </a:lvl1pPr>
          </a:lstStyle>
          <a:p>
            <a:pPr>
              <a:defRPr/>
            </a:pPr>
            <a:fld id="{62CB73C3-1894-470A-9BE0-CC293236A392}" type="datetimeFigureOut">
              <a:rPr lang="pt-BR"/>
              <a:pPr>
                <a:defRPr/>
              </a:pPr>
              <a:t>25/05/2013</a:t>
            </a:fld>
            <a:endParaRPr lang="pt-BR"/>
          </a:p>
        </p:txBody>
      </p:sp>
      <p:sp>
        <p:nvSpPr>
          <p:cNvPr id="7" name="Footer Placeholder 4"/>
          <p:cNvSpPr>
            <a:spLocks noGrp="1"/>
          </p:cNvSpPr>
          <p:nvPr>
            <p:ph type="ftr" sz="quarter" idx="11"/>
          </p:nvPr>
        </p:nvSpPr>
        <p:spPr/>
        <p:txBody>
          <a:bodyPr/>
          <a:lstStyle>
            <a:lvl1pPr>
              <a:defRPr/>
            </a:lvl1pPr>
          </a:lstStyle>
          <a:p>
            <a:pPr>
              <a:defRPr/>
            </a:pPr>
            <a:endParaRPr lang="pt-BR"/>
          </a:p>
        </p:txBody>
      </p:sp>
      <p:sp>
        <p:nvSpPr>
          <p:cNvPr id="8" name="Slide Number Placeholder 5"/>
          <p:cNvSpPr>
            <a:spLocks noGrp="1"/>
          </p:cNvSpPr>
          <p:nvPr>
            <p:ph type="sldNum" sz="quarter" idx="12"/>
          </p:nvPr>
        </p:nvSpPr>
        <p:spPr/>
        <p:txBody>
          <a:bodyPr/>
          <a:lstStyle>
            <a:lvl1pPr>
              <a:defRPr/>
            </a:lvl1pPr>
          </a:lstStyle>
          <a:p>
            <a:pPr>
              <a:defRPr/>
            </a:pPr>
            <a:fld id="{08F5B0F1-B0C9-440C-9AB7-B9D5BB44EF8A}" type="slidenum">
              <a:rPr lang="pt-BR"/>
              <a:pPr>
                <a:defRPr/>
              </a:pPr>
              <a:t>‹nº›</a:t>
            </a:fld>
            <a:endParaRPr lang="pt-BR"/>
          </a:p>
        </p:txBody>
      </p:sp>
    </p:spTree>
    <p:extLst>
      <p:ext uri="{BB962C8B-B14F-4D97-AF65-F5344CB8AC3E}">
        <p14:creationId xmlns:p14="http://schemas.microsoft.com/office/powerpoint/2010/main" val="933520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pPr>
              <a:defRPr/>
            </a:pPr>
            <a:fld id="{2A52E6AE-DC64-4140-B579-9D572ECE97D2}" type="datetimeFigureOut">
              <a:rPr lang="pt-BR"/>
              <a:pPr>
                <a:defRPr/>
              </a:pPr>
              <a:t>25/05/2013</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A3D83D8D-38C7-4E85-A6C0-4ECD76B5B86B}" type="slidenum">
              <a:rPr lang="pt-BR"/>
              <a:pPr>
                <a:defRPr/>
              </a:pPr>
              <a:t>‹nº›</a:t>
            </a:fld>
            <a:endParaRPr lang="pt-BR"/>
          </a:p>
        </p:txBody>
      </p:sp>
    </p:spTree>
    <p:extLst>
      <p:ext uri="{BB962C8B-B14F-4D97-AF65-F5344CB8AC3E}">
        <p14:creationId xmlns:p14="http://schemas.microsoft.com/office/powerpoint/2010/main" val="305735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pPr>
              <a:defRPr/>
            </a:pPr>
            <a:fld id="{32EB0C85-C0A4-40F2-87FC-6FB445D1D078}" type="datetimeFigureOut">
              <a:rPr lang="pt-BR"/>
              <a:pPr>
                <a:defRPr/>
              </a:pPr>
              <a:t>25/05/2013</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4DBF76DE-6A85-4F3A-829C-1BEB8A421FA8}" type="slidenum">
              <a:rPr lang="pt-BR"/>
              <a:pPr>
                <a:defRPr/>
              </a:pPr>
              <a:t>‹nº›</a:t>
            </a:fld>
            <a:endParaRPr lang="pt-BR"/>
          </a:p>
        </p:txBody>
      </p:sp>
    </p:spTree>
    <p:extLst>
      <p:ext uri="{BB962C8B-B14F-4D97-AF65-F5344CB8AC3E}">
        <p14:creationId xmlns:p14="http://schemas.microsoft.com/office/powerpoint/2010/main" val="60464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pPr>
              <a:defRPr/>
            </a:pPr>
            <a:fld id="{1AA57376-5227-4D15-84E2-F099BFE6D82B}" type="datetimeFigureOut">
              <a:rPr lang="pt-BR"/>
              <a:pPr>
                <a:defRPr/>
              </a:pPr>
              <a:t>25/05/2013</a:t>
            </a:fld>
            <a:endParaRPr lang="pt-BR"/>
          </a:p>
        </p:txBody>
      </p:sp>
      <p:sp>
        <p:nvSpPr>
          <p:cNvPr id="5" name="Footer Placeholder 4"/>
          <p:cNvSpPr>
            <a:spLocks noGrp="1"/>
          </p:cNvSpPr>
          <p:nvPr>
            <p:ph type="ftr" sz="quarter" idx="11"/>
          </p:nvPr>
        </p:nvSpPr>
        <p:spPr/>
        <p:txBody>
          <a:bodyPr/>
          <a:lstStyle>
            <a:lvl1pPr>
              <a:defRPr/>
            </a:lvl1pPr>
          </a:lstStyle>
          <a:p>
            <a:pPr>
              <a:defRPr/>
            </a:pPr>
            <a:endParaRPr lang="pt-BR"/>
          </a:p>
        </p:txBody>
      </p:sp>
      <p:sp>
        <p:nvSpPr>
          <p:cNvPr id="6" name="Slide Number Placeholder 5"/>
          <p:cNvSpPr>
            <a:spLocks noGrp="1"/>
          </p:cNvSpPr>
          <p:nvPr>
            <p:ph type="sldNum" sz="quarter" idx="12"/>
          </p:nvPr>
        </p:nvSpPr>
        <p:spPr/>
        <p:txBody>
          <a:bodyPr/>
          <a:lstStyle>
            <a:lvl1pPr>
              <a:defRPr/>
            </a:lvl1pPr>
          </a:lstStyle>
          <a:p>
            <a:pPr>
              <a:defRPr/>
            </a:pPr>
            <a:fld id="{F42080A6-0335-470F-9446-421C1F0F570C}" type="slidenum">
              <a:rPr lang="pt-BR"/>
              <a:pPr>
                <a:defRPr/>
              </a:pPr>
              <a:t>‹nº›</a:t>
            </a:fld>
            <a:endParaRPr lang="pt-BR"/>
          </a:p>
        </p:txBody>
      </p:sp>
    </p:spTree>
    <p:extLst>
      <p:ext uri="{BB962C8B-B14F-4D97-AF65-F5344CB8AC3E}">
        <p14:creationId xmlns:p14="http://schemas.microsoft.com/office/powerpoint/2010/main" val="222287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ctangle 6"/>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6" name="Date Placeholder 3"/>
          <p:cNvSpPr>
            <a:spLocks noGrp="1"/>
          </p:cNvSpPr>
          <p:nvPr>
            <p:ph type="dt" sz="half" idx="10"/>
          </p:nvPr>
        </p:nvSpPr>
        <p:spPr/>
        <p:txBody>
          <a:bodyPr/>
          <a:lstStyle>
            <a:lvl1pPr>
              <a:defRPr/>
            </a:lvl1pPr>
          </a:lstStyle>
          <a:p>
            <a:pPr>
              <a:defRPr/>
            </a:pPr>
            <a:fld id="{30E31F5F-BCCA-41F0-8FA0-E98843E1C68F}" type="datetimeFigureOut">
              <a:rPr lang="pt-BR"/>
              <a:pPr>
                <a:defRPr/>
              </a:pPr>
              <a:t>25/05/2013</a:t>
            </a:fld>
            <a:endParaRPr lang="pt-BR"/>
          </a:p>
        </p:txBody>
      </p:sp>
      <p:sp>
        <p:nvSpPr>
          <p:cNvPr id="7" name="Footer Placeholder 4"/>
          <p:cNvSpPr>
            <a:spLocks noGrp="1"/>
          </p:cNvSpPr>
          <p:nvPr>
            <p:ph type="ftr" sz="quarter" idx="11"/>
          </p:nvPr>
        </p:nvSpPr>
        <p:spPr/>
        <p:txBody>
          <a:bodyPr/>
          <a:lstStyle>
            <a:lvl1pPr>
              <a:defRPr/>
            </a:lvl1pPr>
          </a:lstStyle>
          <a:p>
            <a:pPr>
              <a:defRPr/>
            </a:pPr>
            <a:endParaRPr lang="pt-BR"/>
          </a:p>
        </p:txBody>
      </p:sp>
      <p:sp>
        <p:nvSpPr>
          <p:cNvPr id="8" name="Slide Number Placeholder 5"/>
          <p:cNvSpPr>
            <a:spLocks noGrp="1"/>
          </p:cNvSpPr>
          <p:nvPr>
            <p:ph type="sldNum" sz="quarter" idx="12"/>
          </p:nvPr>
        </p:nvSpPr>
        <p:spPr/>
        <p:txBody>
          <a:bodyPr/>
          <a:lstStyle>
            <a:lvl1pPr>
              <a:defRPr/>
            </a:lvl1pPr>
          </a:lstStyle>
          <a:p>
            <a:pPr>
              <a:defRPr/>
            </a:pPr>
            <a:fld id="{4B6494C4-0706-4979-95C3-8D47F9925917}" type="slidenum">
              <a:rPr lang="pt-BR"/>
              <a:pPr>
                <a:defRPr/>
              </a:pPr>
              <a:t>‹nº›</a:t>
            </a:fld>
            <a:endParaRPr lang="pt-BR"/>
          </a:p>
        </p:txBody>
      </p:sp>
    </p:spTree>
    <p:extLst>
      <p:ext uri="{BB962C8B-B14F-4D97-AF65-F5344CB8AC3E}">
        <p14:creationId xmlns:p14="http://schemas.microsoft.com/office/powerpoint/2010/main" val="195288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Date Placeholder 3"/>
          <p:cNvSpPr>
            <a:spLocks noGrp="1"/>
          </p:cNvSpPr>
          <p:nvPr>
            <p:ph type="dt" sz="half" idx="10"/>
          </p:nvPr>
        </p:nvSpPr>
        <p:spPr/>
        <p:txBody>
          <a:bodyPr/>
          <a:lstStyle>
            <a:lvl1pPr>
              <a:defRPr/>
            </a:lvl1pPr>
          </a:lstStyle>
          <a:p>
            <a:pPr>
              <a:defRPr/>
            </a:pPr>
            <a:fld id="{A6F2BC79-52A8-44B8-B2EC-A763D7238B0D}" type="datetimeFigureOut">
              <a:rPr lang="pt-BR"/>
              <a:pPr>
                <a:defRPr/>
              </a:pPr>
              <a:t>25/05/2013</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49D3ABED-0E78-46DB-9003-A3FD0095CDCF}" type="slidenum">
              <a:rPr lang="pt-BR"/>
              <a:pPr>
                <a:defRPr/>
              </a:pPr>
              <a:t>‹nº›</a:t>
            </a:fld>
            <a:endParaRPr lang="pt-BR"/>
          </a:p>
        </p:txBody>
      </p:sp>
    </p:spTree>
    <p:extLst>
      <p:ext uri="{BB962C8B-B14F-4D97-AF65-F5344CB8AC3E}">
        <p14:creationId xmlns:p14="http://schemas.microsoft.com/office/powerpoint/2010/main" val="325067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cxnSp>
        <p:nvCxnSpPr>
          <p:cNvPr id="7" name="Straight Connector 10"/>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9" name="Date Placeholder 6"/>
          <p:cNvSpPr>
            <a:spLocks noGrp="1"/>
          </p:cNvSpPr>
          <p:nvPr>
            <p:ph type="dt" sz="half" idx="10"/>
          </p:nvPr>
        </p:nvSpPr>
        <p:spPr/>
        <p:txBody>
          <a:bodyPr/>
          <a:lstStyle>
            <a:lvl1pPr>
              <a:defRPr/>
            </a:lvl1pPr>
          </a:lstStyle>
          <a:p>
            <a:pPr>
              <a:defRPr/>
            </a:pPr>
            <a:fld id="{990DCE54-2AE1-4A45-8543-6D0E9D58F84E}" type="datetimeFigureOut">
              <a:rPr lang="pt-BR"/>
              <a:pPr>
                <a:defRPr/>
              </a:pPr>
              <a:t>25/05/2013</a:t>
            </a:fld>
            <a:endParaRPr lang="pt-BR"/>
          </a:p>
        </p:txBody>
      </p:sp>
      <p:sp>
        <p:nvSpPr>
          <p:cNvPr id="10" name="Footer Placeholder 7"/>
          <p:cNvSpPr>
            <a:spLocks noGrp="1"/>
          </p:cNvSpPr>
          <p:nvPr>
            <p:ph type="ftr" sz="quarter" idx="11"/>
          </p:nvPr>
        </p:nvSpPr>
        <p:spPr/>
        <p:txBody>
          <a:bodyPr/>
          <a:lstStyle>
            <a:lvl1pPr>
              <a:defRPr/>
            </a:lvl1pPr>
          </a:lstStyle>
          <a:p>
            <a:pPr>
              <a:defRPr/>
            </a:pPr>
            <a:endParaRPr lang="pt-BR"/>
          </a:p>
        </p:txBody>
      </p:sp>
      <p:sp>
        <p:nvSpPr>
          <p:cNvPr id="11" name="Slide Number Placeholder 8"/>
          <p:cNvSpPr>
            <a:spLocks noGrp="1"/>
          </p:cNvSpPr>
          <p:nvPr>
            <p:ph type="sldNum" sz="quarter" idx="12"/>
          </p:nvPr>
        </p:nvSpPr>
        <p:spPr/>
        <p:txBody>
          <a:bodyPr/>
          <a:lstStyle>
            <a:lvl1pPr>
              <a:defRPr/>
            </a:lvl1pPr>
          </a:lstStyle>
          <a:p>
            <a:pPr>
              <a:defRPr/>
            </a:pPr>
            <a:fld id="{912B451F-493F-419F-985D-98BC6B755C1C}" type="slidenum">
              <a:rPr lang="pt-BR"/>
              <a:pPr>
                <a:defRPr/>
              </a:pPr>
              <a:t>‹nº›</a:t>
            </a:fld>
            <a:endParaRPr lang="pt-BR"/>
          </a:p>
        </p:txBody>
      </p:sp>
    </p:spTree>
    <p:extLst>
      <p:ext uri="{BB962C8B-B14F-4D97-AF65-F5344CB8AC3E}">
        <p14:creationId xmlns:p14="http://schemas.microsoft.com/office/powerpoint/2010/main" val="4169844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3"/>
          <p:cNvSpPr>
            <a:spLocks noGrp="1"/>
          </p:cNvSpPr>
          <p:nvPr>
            <p:ph type="dt" sz="half" idx="10"/>
          </p:nvPr>
        </p:nvSpPr>
        <p:spPr/>
        <p:txBody>
          <a:bodyPr/>
          <a:lstStyle>
            <a:lvl1pPr>
              <a:defRPr/>
            </a:lvl1pPr>
          </a:lstStyle>
          <a:p>
            <a:pPr>
              <a:defRPr/>
            </a:pPr>
            <a:fld id="{009EEF04-65A1-47F9-83A2-82CF4A06B4DB}" type="datetimeFigureOut">
              <a:rPr lang="pt-BR"/>
              <a:pPr>
                <a:defRPr/>
              </a:pPr>
              <a:t>25/05/2013</a:t>
            </a:fld>
            <a:endParaRPr lang="pt-BR"/>
          </a:p>
        </p:txBody>
      </p:sp>
      <p:sp>
        <p:nvSpPr>
          <p:cNvPr id="4" name="Footer Placeholder 4"/>
          <p:cNvSpPr>
            <a:spLocks noGrp="1"/>
          </p:cNvSpPr>
          <p:nvPr>
            <p:ph type="ftr" sz="quarter" idx="11"/>
          </p:nvPr>
        </p:nvSpPr>
        <p:spPr/>
        <p:txBody>
          <a:bodyPr/>
          <a:lstStyle>
            <a:lvl1pPr>
              <a:defRPr/>
            </a:lvl1pPr>
          </a:lstStyle>
          <a:p>
            <a:pPr>
              <a:defRPr/>
            </a:pPr>
            <a:endParaRPr lang="pt-BR"/>
          </a:p>
        </p:txBody>
      </p:sp>
      <p:sp>
        <p:nvSpPr>
          <p:cNvPr id="5" name="Slide Number Placeholder 5"/>
          <p:cNvSpPr>
            <a:spLocks noGrp="1"/>
          </p:cNvSpPr>
          <p:nvPr>
            <p:ph type="sldNum" sz="quarter" idx="12"/>
          </p:nvPr>
        </p:nvSpPr>
        <p:spPr/>
        <p:txBody>
          <a:bodyPr/>
          <a:lstStyle>
            <a:lvl1pPr>
              <a:defRPr/>
            </a:lvl1pPr>
          </a:lstStyle>
          <a:p>
            <a:pPr>
              <a:defRPr/>
            </a:pPr>
            <a:fld id="{A9792417-40FD-4890-80CF-AE5AC8FF466F}" type="slidenum">
              <a:rPr lang="pt-BR"/>
              <a:pPr>
                <a:defRPr/>
              </a:pPr>
              <a:t>‹nº›</a:t>
            </a:fld>
            <a:endParaRPr lang="pt-BR"/>
          </a:p>
        </p:txBody>
      </p:sp>
    </p:spTree>
    <p:extLst>
      <p:ext uri="{BB962C8B-B14F-4D97-AF65-F5344CB8AC3E}">
        <p14:creationId xmlns:p14="http://schemas.microsoft.com/office/powerpoint/2010/main" val="269785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000C2C-65EA-4896-9223-C95096FE8507}" type="datetimeFigureOut">
              <a:rPr lang="pt-BR"/>
              <a:pPr>
                <a:defRPr/>
              </a:pPr>
              <a:t>25/05/2013</a:t>
            </a:fld>
            <a:endParaRPr lang="pt-BR"/>
          </a:p>
        </p:txBody>
      </p:sp>
      <p:sp>
        <p:nvSpPr>
          <p:cNvPr id="3" name="Footer Placeholder 4"/>
          <p:cNvSpPr>
            <a:spLocks noGrp="1"/>
          </p:cNvSpPr>
          <p:nvPr>
            <p:ph type="ftr" sz="quarter" idx="11"/>
          </p:nvPr>
        </p:nvSpPr>
        <p:spPr/>
        <p:txBody>
          <a:bodyPr/>
          <a:lstStyle>
            <a:lvl1pPr>
              <a:defRPr/>
            </a:lvl1pPr>
          </a:lstStyle>
          <a:p>
            <a:pPr>
              <a:defRPr/>
            </a:pPr>
            <a:endParaRPr lang="pt-BR"/>
          </a:p>
        </p:txBody>
      </p:sp>
      <p:sp>
        <p:nvSpPr>
          <p:cNvPr id="4" name="Slide Number Placeholder 5"/>
          <p:cNvSpPr>
            <a:spLocks noGrp="1"/>
          </p:cNvSpPr>
          <p:nvPr>
            <p:ph type="sldNum" sz="quarter" idx="12"/>
          </p:nvPr>
        </p:nvSpPr>
        <p:spPr/>
        <p:txBody>
          <a:bodyPr/>
          <a:lstStyle>
            <a:lvl1pPr>
              <a:defRPr/>
            </a:lvl1pPr>
          </a:lstStyle>
          <a:p>
            <a:pPr>
              <a:defRPr/>
            </a:pPr>
            <a:fld id="{43D4A767-B0E5-4599-8AB9-63BDC4C0433F}" type="slidenum">
              <a:rPr lang="pt-BR"/>
              <a:pPr>
                <a:defRPr/>
              </a:pPr>
              <a:t>‹nº›</a:t>
            </a:fld>
            <a:endParaRPr lang="pt-BR"/>
          </a:p>
        </p:txBody>
      </p:sp>
    </p:spTree>
    <p:extLst>
      <p:ext uri="{BB962C8B-B14F-4D97-AF65-F5344CB8AC3E}">
        <p14:creationId xmlns:p14="http://schemas.microsoft.com/office/powerpoint/2010/main" val="370651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cxnSp>
        <p:nvCxnSpPr>
          <p:cNvPr id="5" name="Straight Connector 9"/>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pt-BR" smtClean="0"/>
              <a:t>Clique para editar o título mestre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Date Placeholder 4"/>
          <p:cNvSpPr>
            <a:spLocks noGrp="1"/>
          </p:cNvSpPr>
          <p:nvPr>
            <p:ph type="dt" sz="half" idx="10"/>
          </p:nvPr>
        </p:nvSpPr>
        <p:spPr/>
        <p:txBody>
          <a:bodyPr/>
          <a:lstStyle>
            <a:lvl1pPr>
              <a:defRPr/>
            </a:lvl1pPr>
          </a:lstStyle>
          <a:p>
            <a:pPr>
              <a:defRPr/>
            </a:pPr>
            <a:fld id="{50342582-A514-494E-92CF-9C108756A8F7}" type="datetimeFigureOut">
              <a:rPr lang="pt-BR"/>
              <a:pPr>
                <a:defRPr/>
              </a:pPr>
              <a:t>25/05/2013</a:t>
            </a:fld>
            <a:endParaRPr lang="pt-BR"/>
          </a:p>
        </p:txBody>
      </p:sp>
      <p:sp>
        <p:nvSpPr>
          <p:cNvPr id="7" name="Footer Placeholder 5"/>
          <p:cNvSpPr>
            <a:spLocks noGrp="1"/>
          </p:cNvSpPr>
          <p:nvPr>
            <p:ph type="ftr" sz="quarter" idx="11"/>
          </p:nvPr>
        </p:nvSpPr>
        <p:spPr/>
        <p:txBody>
          <a:bodyPr/>
          <a:lstStyle>
            <a:lvl1pPr>
              <a:defRPr/>
            </a:lvl1pPr>
          </a:lstStyle>
          <a:p>
            <a:pPr>
              <a:defRPr/>
            </a:pPr>
            <a:endParaRPr lang="pt-BR"/>
          </a:p>
        </p:txBody>
      </p:sp>
      <p:sp>
        <p:nvSpPr>
          <p:cNvPr id="8" name="Slide Number Placeholder 6"/>
          <p:cNvSpPr>
            <a:spLocks noGrp="1"/>
          </p:cNvSpPr>
          <p:nvPr>
            <p:ph type="sldNum" sz="quarter" idx="12"/>
          </p:nvPr>
        </p:nvSpPr>
        <p:spPr/>
        <p:txBody>
          <a:bodyPr/>
          <a:lstStyle>
            <a:lvl1pPr>
              <a:defRPr/>
            </a:lvl1pPr>
          </a:lstStyle>
          <a:p>
            <a:pPr>
              <a:defRPr/>
            </a:pPr>
            <a:fld id="{C4EC8C66-CA48-479C-A856-EA1DFA1D5B94}" type="slidenum">
              <a:rPr lang="pt-BR"/>
              <a:pPr>
                <a:defRPr/>
              </a:pPr>
              <a:t>‹nº›</a:t>
            </a:fld>
            <a:endParaRPr lang="pt-BR"/>
          </a:p>
        </p:txBody>
      </p:sp>
    </p:spTree>
    <p:extLst>
      <p:ext uri="{BB962C8B-B14F-4D97-AF65-F5344CB8AC3E}">
        <p14:creationId xmlns:p14="http://schemas.microsoft.com/office/powerpoint/2010/main" val="14681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pPr>
              <a:defRPr/>
            </a:pPr>
            <a:fld id="{7B877170-097C-4A94-B531-79273A38CF57}" type="datetimeFigureOut">
              <a:rPr lang="pt-BR"/>
              <a:pPr>
                <a:defRPr/>
              </a:pPr>
              <a:t>25/05/2013</a:t>
            </a:fld>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4536E52A-12A2-4188-AEFE-4865205964EF}" type="slidenum">
              <a:rPr lang="pt-BR"/>
              <a:pPr>
                <a:defRPr/>
              </a:pPr>
              <a:t>‹nº›</a:t>
            </a:fld>
            <a:endParaRPr lang="pt-BR"/>
          </a:p>
        </p:txBody>
      </p:sp>
    </p:spTree>
    <p:extLst>
      <p:ext uri="{BB962C8B-B14F-4D97-AF65-F5344CB8AC3E}">
        <p14:creationId xmlns:p14="http://schemas.microsoft.com/office/powerpoint/2010/main" val="213411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smtClean="0"/>
              <a:t>Clique para editar o título mestre</a:t>
            </a:r>
            <a:endParaRPr lang="en-US" smtClean="0"/>
          </a:p>
        </p:txBody>
      </p:sp>
      <p:sp>
        <p:nvSpPr>
          <p:cNvPr id="1027"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fontAlgn="auto">
              <a:spcBef>
                <a:spcPts val="0"/>
              </a:spcBef>
              <a:spcAft>
                <a:spcPts val="0"/>
              </a:spcAft>
              <a:defRPr sz="1200" b="1" smtClean="0">
                <a:solidFill>
                  <a:schemeClr val="tx2">
                    <a:lumMod val="90000"/>
                    <a:lumOff val="10000"/>
                  </a:schemeClr>
                </a:solidFill>
                <a:latin typeface="+mn-lt"/>
                <a:cs typeface="+mn-cs"/>
              </a:defRPr>
            </a:lvl1pPr>
          </a:lstStyle>
          <a:p>
            <a:pPr>
              <a:defRPr/>
            </a:pPr>
            <a:fld id="{CE501A09-952F-4B25-A7A6-673E7FEDE107}" type="datetimeFigureOut">
              <a:rPr lang="pt-BR"/>
              <a:pPr>
                <a:defRPr/>
              </a:pPr>
              <a:t>25/05/2013</a:t>
            </a:fld>
            <a:endParaRPr lang="pt-BR"/>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tx2">
                    <a:lumMod val="90000"/>
                    <a:lumOff val="10000"/>
                  </a:schemeClr>
                </a:solidFill>
                <a:latin typeface="+mn-lt"/>
                <a:cs typeface="+mn-cs"/>
              </a:defRPr>
            </a:lvl1pPr>
          </a:lstStyle>
          <a:p>
            <a:pPr>
              <a:defRPr/>
            </a:pPr>
            <a:endParaRPr lang="pt-BR"/>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fontAlgn="auto">
              <a:spcBef>
                <a:spcPts val="0"/>
              </a:spcBef>
              <a:spcAft>
                <a:spcPts val="0"/>
              </a:spcAft>
              <a:defRPr sz="2400" smtClean="0">
                <a:solidFill>
                  <a:schemeClr val="tx1">
                    <a:lumMod val="85000"/>
                    <a:lumOff val="15000"/>
                  </a:schemeClr>
                </a:solidFill>
                <a:latin typeface="+mj-lt"/>
                <a:cs typeface="+mn-cs"/>
              </a:defRPr>
            </a:lvl1pPr>
          </a:lstStyle>
          <a:p>
            <a:pPr>
              <a:defRPr/>
            </a:pPr>
            <a:fld id="{2E6BEB5C-3A57-4F32-A118-7E3F4F717867}" type="slidenum">
              <a:rPr lang="pt-BR"/>
              <a:pPr>
                <a:defRPr/>
              </a:pPr>
              <a:t>‹nº›</a:t>
            </a:fld>
            <a:endParaRPr lang="pt-BR"/>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1" r:id="rId1"/>
    <p:sldLayoutId id="2147483724" r:id="rId2"/>
    <p:sldLayoutId id="2147483732" r:id="rId3"/>
    <p:sldLayoutId id="2147483725" r:id="rId4"/>
    <p:sldLayoutId id="2147483733" r:id="rId5"/>
    <p:sldLayoutId id="2147483726" r:id="rId6"/>
    <p:sldLayoutId id="2147483727" r:id="rId7"/>
    <p:sldLayoutId id="2147483734" r:id="rId8"/>
    <p:sldLayoutId id="2147483728" r:id="rId9"/>
    <p:sldLayoutId id="2147483729" r:id="rId10"/>
    <p:sldLayoutId id="2147483730" r:id="rId11"/>
  </p:sldLayoutIdLst>
  <p:txStyles>
    <p:titleStyle>
      <a:lvl1pPr algn="l" rtl="0" eaLnBrk="1" fontAlgn="base" hangingPunct="1">
        <a:spcBef>
          <a:spcPct val="0"/>
        </a:spcBef>
        <a:spcAft>
          <a:spcPct val="0"/>
        </a:spcAft>
        <a:defRPr sz="5400" kern="1200">
          <a:solidFill>
            <a:srgbClr val="262626"/>
          </a:solidFill>
          <a:latin typeface="+mj-lt"/>
          <a:ea typeface="+mj-ea"/>
          <a:cs typeface="+mj-cs"/>
        </a:defRPr>
      </a:lvl1pPr>
      <a:lvl2pPr algn="l" rtl="0" eaLnBrk="1" fontAlgn="base" hangingPunct="1">
        <a:spcBef>
          <a:spcPct val="0"/>
        </a:spcBef>
        <a:spcAft>
          <a:spcPct val="0"/>
        </a:spcAft>
        <a:defRPr sz="5400">
          <a:solidFill>
            <a:srgbClr val="262626"/>
          </a:solidFill>
          <a:latin typeface="Impact" pitchFamily="34" charset="0"/>
        </a:defRPr>
      </a:lvl2pPr>
      <a:lvl3pPr algn="l" rtl="0" eaLnBrk="1" fontAlgn="base" hangingPunct="1">
        <a:spcBef>
          <a:spcPct val="0"/>
        </a:spcBef>
        <a:spcAft>
          <a:spcPct val="0"/>
        </a:spcAft>
        <a:defRPr sz="5400">
          <a:solidFill>
            <a:srgbClr val="262626"/>
          </a:solidFill>
          <a:latin typeface="Impact" pitchFamily="34" charset="0"/>
        </a:defRPr>
      </a:lvl3pPr>
      <a:lvl4pPr algn="l" rtl="0" eaLnBrk="1" fontAlgn="base" hangingPunct="1">
        <a:spcBef>
          <a:spcPct val="0"/>
        </a:spcBef>
        <a:spcAft>
          <a:spcPct val="0"/>
        </a:spcAft>
        <a:defRPr sz="5400">
          <a:solidFill>
            <a:srgbClr val="262626"/>
          </a:solidFill>
          <a:latin typeface="Impact" pitchFamily="34" charset="0"/>
        </a:defRPr>
      </a:lvl4pPr>
      <a:lvl5pPr algn="l" rtl="0" eaLnBrk="1" fontAlgn="base" hangingPunct="1">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1" fontAlgn="base" hangingPunct="1">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1" fontAlgn="base" hangingPunct="1">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1" fontAlgn="base" hangingPunct="1">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fontAlgn="auto">
              <a:spcAft>
                <a:spcPts val="0"/>
              </a:spcAft>
              <a:defRPr/>
            </a:pPr>
            <a:r>
              <a:rPr lang="pt-BR" dirty="0">
                <a:solidFill>
                  <a:srgbClr val="FFFF00"/>
                </a:solidFill>
                <a:effectLst>
                  <a:outerShdw blurRad="38100" dist="38100" dir="2700000" algn="tl">
                    <a:srgbClr val="000000">
                      <a:alpha val="43137"/>
                    </a:srgbClr>
                  </a:outerShdw>
                </a:effectLst>
              </a:rPr>
              <a:t>The Solar System </a:t>
            </a:r>
            <a:r>
              <a:rPr lang="pt-BR" dirty="0" err="1" smtClean="0">
                <a:solidFill>
                  <a:srgbClr val="FFFF00"/>
                </a:solidFill>
                <a:effectLst>
                  <a:outerShdw blurRad="38100" dist="38100" dir="2700000" algn="tl">
                    <a:srgbClr val="000000">
                      <a:alpha val="43137"/>
                    </a:srgbClr>
                  </a:outerShdw>
                </a:effectLst>
              </a:rPr>
              <a:t>Oranges</a:t>
            </a:r>
            <a:endParaRPr lang="pt-BR" dirty="0">
              <a:solidFill>
                <a:srgbClr val="FFFF00"/>
              </a:solidFill>
              <a:effectLst>
                <a:outerShdw blurRad="38100" dist="38100" dir="2700000" algn="tl">
                  <a:srgbClr val="000000">
                    <a:alpha val="43137"/>
                  </a:srgbClr>
                </a:outerShdw>
              </a:effectLst>
            </a:endParaRPr>
          </a:p>
        </p:txBody>
      </p:sp>
      <p:sp>
        <p:nvSpPr>
          <p:cNvPr id="3" name="Subtítulo 2"/>
          <p:cNvSpPr>
            <a:spLocks noGrp="1"/>
          </p:cNvSpPr>
          <p:nvPr>
            <p:ph type="subTitle" idx="1"/>
          </p:nvPr>
        </p:nvSpPr>
        <p:spPr/>
        <p:txBody>
          <a:bodyPr rtlCol="0">
            <a:normAutofit lnSpcReduction="10000"/>
          </a:bodyPr>
          <a:lstStyle/>
          <a:p>
            <a:pPr fontAlgn="auto">
              <a:spcAft>
                <a:spcPts val="0"/>
              </a:spcAft>
              <a:defRPr/>
            </a:pPr>
            <a:r>
              <a:rPr lang="pt-BR" b="1" dirty="0">
                <a:solidFill>
                  <a:schemeClr val="tx2">
                    <a:lumMod val="75000"/>
                  </a:schemeClr>
                </a:solidFill>
              </a:rPr>
              <a:t>A </a:t>
            </a:r>
            <a:r>
              <a:rPr lang="pt-BR" b="1" smtClean="0">
                <a:solidFill>
                  <a:schemeClr val="tx2">
                    <a:lumMod val="75000"/>
                  </a:schemeClr>
                </a:solidFill>
              </a:rPr>
              <a:t>Thought</a:t>
            </a:r>
            <a:r>
              <a:rPr lang="pt-BR" b="1" dirty="0" smtClean="0">
                <a:solidFill>
                  <a:schemeClr val="tx2">
                    <a:lumMod val="75000"/>
                  </a:schemeClr>
                </a:solidFill>
              </a:rPr>
              <a:t> </a:t>
            </a:r>
            <a:r>
              <a:rPr lang="pt-BR" b="1" dirty="0">
                <a:solidFill>
                  <a:schemeClr val="tx2">
                    <a:lumMod val="75000"/>
                  </a:schemeClr>
                </a:solidFill>
              </a:rPr>
              <a:t>Multilinear</a:t>
            </a:r>
            <a:endParaRPr lang="pt-BR" b="1" dirty="0" smtClean="0">
              <a:solidFill>
                <a:schemeClr val="tx2">
                  <a:lumMod val="75000"/>
                </a:schemeClr>
              </a:solidFill>
            </a:endParaRPr>
          </a:p>
          <a:p>
            <a:pPr algn="r" fontAlgn="auto">
              <a:spcAft>
                <a:spcPts val="0"/>
              </a:spcAft>
              <a:buFont typeface="Arial" pitchFamily="34" charset="0"/>
              <a:buNone/>
              <a:defRPr/>
            </a:pPr>
            <a:r>
              <a:rPr lang="pt-BR" sz="1800" b="1" dirty="0" err="1" smtClean="0">
                <a:solidFill>
                  <a:schemeClr val="tx2">
                    <a:lumMod val="75000"/>
                  </a:schemeClr>
                </a:solidFill>
              </a:rPr>
              <a:t>By</a:t>
            </a:r>
            <a:r>
              <a:rPr lang="pt-BR" sz="1800" b="1" dirty="0" smtClean="0">
                <a:solidFill>
                  <a:schemeClr val="tx2">
                    <a:lumMod val="75000"/>
                  </a:schemeClr>
                </a:solidFill>
              </a:rPr>
              <a:t> Max Diniz Cruzeiro - </a:t>
            </a:r>
            <a:r>
              <a:rPr lang="pt-BR" b="1" dirty="0" smtClean="0">
                <a:solidFill>
                  <a:srgbClr val="92D050"/>
                </a:solidFill>
              </a:rPr>
              <a:t>LenderBook®</a:t>
            </a:r>
            <a:endParaRPr lang="pt-BR" b="1"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850" y="692150"/>
            <a:ext cx="8135938" cy="5170646"/>
          </a:xfrm>
          <a:prstGeom prst="rect">
            <a:avLst/>
          </a:prstGeom>
          <a:noFill/>
        </p:spPr>
        <p:txBody>
          <a:bodyPr>
            <a:spAutoFit/>
          </a:bodyPr>
          <a:lstStyle/>
          <a:p>
            <a:pPr fontAlgn="auto">
              <a:spcBef>
                <a:spcPts val="0"/>
              </a:spcBef>
              <a:spcAft>
                <a:spcPts val="0"/>
              </a:spcAft>
              <a:defRPr/>
            </a:pPr>
            <a:r>
              <a:rPr lang="en-US" dirty="0">
                <a:latin typeface="+mn-lt"/>
                <a:cs typeface="+mn-cs"/>
              </a:rPr>
              <a:t>And so everyone was happy in front of a table laden with many jars of orange without knowing the breakdown of homogeneity in the volume of units that were produced juice</a:t>
            </a:r>
            <a:r>
              <a:rPr lang="en-US" dirty="0" smtClean="0">
                <a:latin typeface="+mn-lt"/>
                <a:cs typeface="+mn-cs"/>
              </a:rPr>
              <a:t>.</a:t>
            </a: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pt-BR" dirty="0">
              <a:latin typeface="+mn-lt"/>
              <a:cs typeface="+mn-cs"/>
            </a:endParaRPr>
          </a:p>
          <a:p>
            <a:pPr algn="ctr" fontAlgn="auto">
              <a:spcBef>
                <a:spcPts val="0"/>
              </a:spcBef>
              <a:spcAft>
                <a:spcPts val="0"/>
              </a:spcAft>
              <a:defRPr/>
            </a:pPr>
            <a:r>
              <a:rPr lang="en-US" sz="4000" dirty="0">
                <a:solidFill>
                  <a:srgbClr val="FFFF00"/>
                </a:solidFill>
                <a:effectLst>
                  <a:outerShdw blurRad="38100" dist="38100" dir="2700000" algn="tl">
                    <a:srgbClr val="000000">
                      <a:alpha val="43137"/>
                    </a:srgbClr>
                  </a:outerShdw>
                </a:effectLst>
                <a:latin typeface="+mn-lt"/>
                <a:cs typeface="+mn-cs"/>
              </a:rPr>
              <a:t>A happy society, within the ignorance</a:t>
            </a:r>
            <a:r>
              <a:rPr lang="en-US" sz="4000" dirty="0" smtClean="0">
                <a:solidFill>
                  <a:srgbClr val="FFFF00"/>
                </a:solidFill>
                <a:effectLst>
                  <a:outerShdw blurRad="38100" dist="38100" dir="2700000" algn="tl">
                    <a:srgbClr val="000000">
                      <a:alpha val="43137"/>
                    </a:srgbClr>
                  </a:outerShdw>
                </a:effectLst>
                <a:latin typeface="+mn-lt"/>
                <a:cs typeface="+mn-cs"/>
              </a:rPr>
              <a:t>!</a:t>
            </a:r>
          </a:p>
          <a:p>
            <a:pPr algn="ctr" fontAlgn="auto">
              <a:spcBef>
                <a:spcPts val="0"/>
              </a:spcBef>
              <a:spcAft>
                <a:spcPts val="0"/>
              </a:spcAft>
              <a:defRPr/>
            </a:pPr>
            <a:endParaRPr lang="pt-BR" sz="4000" dirty="0">
              <a:solidFill>
                <a:srgbClr val="FFFF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4000" dirty="0">
                <a:solidFill>
                  <a:srgbClr val="FFFF00"/>
                </a:solidFill>
                <a:effectLst>
                  <a:outerShdw blurRad="38100" dist="38100" dir="2700000" algn="tl">
                    <a:srgbClr val="000000">
                      <a:alpha val="43137"/>
                    </a:srgbClr>
                  </a:outerShdw>
                </a:effectLst>
                <a:latin typeface="+mn-lt"/>
                <a:cs typeface="+mn-cs"/>
              </a:rPr>
              <a:t>And for all continued to maximum </a:t>
            </a:r>
            <a:r>
              <a:rPr lang="en-US" sz="4000" dirty="0" smtClean="0">
                <a:solidFill>
                  <a:srgbClr val="FFFF00"/>
                </a:solidFill>
                <a:effectLst>
                  <a:outerShdw blurRad="38100" dist="38100" dir="2700000" algn="tl">
                    <a:srgbClr val="000000">
                      <a:alpha val="43137"/>
                    </a:srgbClr>
                  </a:outerShdw>
                </a:effectLst>
                <a:latin typeface="+mn-lt"/>
                <a:cs typeface="+mn-cs"/>
              </a:rPr>
              <a:t>    2 </a:t>
            </a:r>
            <a:r>
              <a:rPr lang="en-US" sz="4000" dirty="0">
                <a:solidFill>
                  <a:srgbClr val="FFFF00"/>
                </a:solidFill>
                <a:effectLst>
                  <a:outerShdw blurRad="38100" dist="38100" dir="2700000" algn="tl">
                    <a:srgbClr val="000000">
                      <a:alpha val="43137"/>
                    </a:srgbClr>
                  </a:outerShdw>
                </a:effectLst>
                <a:latin typeface="+mn-lt"/>
                <a:cs typeface="+mn-cs"/>
              </a:rPr>
              <a:t>+ 2 = </a:t>
            </a:r>
            <a:r>
              <a:rPr lang="en-US" sz="4000" dirty="0" smtClean="0">
                <a:solidFill>
                  <a:srgbClr val="FFFF00"/>
                </a:solidFill>
                <a:effectLst>
                  <a:outerShdw blurRad="38100" dist="38100" dir="2700000" algn="tl">
                    <a:srgbClr val="000000">
                      <a:alpha val="43137"/>
                    </a:srgbClr>
                  </a:outerShdw>
                </a:effectLst>
                <a:latin typeface="+mn-lt"/>
                <a:cs typeface="+mn-cs"/>
              </a:rPr>
              <a:t>4</a:t>
            </a:r>
          </a:p>
          <a:p>
            <a:pPr algn="ctr" fontAlgn="auto">
              <a:spcBef>
                <a:spcPts val="0"/>
              </a:spcBef>
              <a:spcAft>
                <a:spcPts val="0"/>
              </a:spcAft>
              <a:defRPr/>
            </a:pPr>
            <a:endParaRPr lang="pt-BR" sz="4000" dirty="0">
              <a:solidFill>
                <a:srgbClr val="FFFF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en-US" sz="4000" dirty="0">
                <a:solidFill>
                  <a:schemeClr val="accent6">
                    <a:lumMod val="60000"/>
                    <a:lumOff val="40000"/>
                  </a:schemeClr>
                </a:solidFill>
                <a:effectLst>
                  <a:outerShdw blurRad="38100" dist="38100" dir="2700000" algn="tl">
                    <a:srgbClr val="000000">
                      <a:alpha val="43137"/>
                    </a:srgbClr>
                  </a:outerShdw>
                </a:effectLst>
                <a:latin typeface="+mn-lt"/>
                <a:cs typeface="+mn-cs"/>
              </a:rPr>
              <a:t>Note: That nobody dares challenge!</a:t>
            </a:r>
            <a:endParaRPr lang="pt-BR" sz="4000" dirty="0">
              <a:solidFill>
                <a:schemeClr val="accent6">
                  <a:lumMod val="60000"/>
                  <a:lumOff val="40000"/>
                </a:schemeClr>
              </a:solidFill>
              <a:effectLst>
                <a:outerShdw blurRad="38100" dist="38100" dir="2700000" algn="tl">
                  <a:srgbClr val="000000">
                    <a:alpha val="43137"/>
                  </a:srgbClr>
                </a:outerShdw>
              </a:effectLst>
              <a:latin typeface="+mn-lt"/>
              <a:cs typeface="+mn-cs"/>
            </a:endParaRPr>
          </a:p>
        </p:txBody>
      </p:sp>
      <p:sp>
        <p:nvSpPr>
          <p:cNvPr id="15363" name="CaixaDeTexto 2"/>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ço Reservado para Conteúdo 2"/>
          <p:cNvSpPr>
            <a:spLocks noGrp="1"/>
          </p:cNvSpPr>
          <p:nvPr>
            <p:ph idx="1"/>
          </p:nvPr>
        </p:nvSpPr>
        <p:spPr>
          <a:xfrm>
            <a:off x="1476375" y="620713"/>
            <a:ext cx="6400800" cy="1135062"/>
          </a:xfrm>
        </p:spPr>
        <p:txBody>
          <a:bodyPr/>
          <a:lstStyle/>
          <a:p>
            <a:pPr indent="0" algn="ctr">
              <a:buNone/>
            </a:pPr>
            <a:r>
              <a:rPr lang="en-US" b="1" dirty="0" smtClean="0"/>
              <a:t>It was once a solar system composed only of oranges.</a:t>
            </a:r>
            <a:endParaRPr lang="pt-BR" b="1" dirty="0" smtClean="0"/>
          </a:p>
        </p:txBody>
      </p:sp>
      <p:pic>
        <p:nvPicPr>
          <p:cNvPr id="717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600" y="2565400"/>
            <a:ext cx="6718300" cy="280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CaixaDeTexto 3"/>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ço Reservado para Conteúdo 2"/>
          <p:cNvSpPr>
            <a:spLocks noGrp="1"/>
          </p:cNvSpPr>
          <p:nvPr>
            <p:ph idx="1"/>
          </p:nvPr>
        </p:nvSpPr>
        <p:spPr>
          <a:xfrm>
            <a:off x="762000" y="685800"/>
            <a:ext cx="7543800" cy="798513"/>
          </a:xfrm>
        </p:spPr>
        <p:txBody>
          <a:bodyPr/>
          <a:lstStyle/>
          <a:p>
            <a:pPr marL="0" indent="0" algn="ctr">
              <a:buNone/>
            </a:pPr>
            <a:r>
              <a:rPr lang="en-US" dirty="0" smtClean="0"/>
              <a:t>The whole system was used for the production of juice.</a:t>
            </a:r>
            <a:endParaRPr lang="pt-BR" dirty="0" smtClean="0"/>
          </a:p>
        </p:txBody>
      </p:sp>
      <p:pic>
        <p:nvPicPr>
          <p:cNvPr id="8195" name="Picture 2" descr="https://encrypted-tbn1.gstatic.com/images?q=tbn:ANd9GcRuY9bwj8hLPufiE1ywddAxuiEuurf97AUxUsS4dJv9iRbbMAnz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06513"/>
            <a:ext cx="9144000" cy="555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CaixaDeTexto 4"/>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http://www.virtualsaude.com.br/imagens/virtualsaude.com.br/produtos/Alimentos_em_porcoes/suco-de-laranja-c67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7625" y="4943475"/>
            <a:ext cx="96837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 descr="http://www.virtualsaude.com.br/imagens/virtualsaude.com.br/produtos/Alimentos_em_porcoes/suco-de-laranja-c67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5475" y="4949825"/>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ixaDeTexto 1"/>
          <p:cNvSpPr txBox="1"/>
          <p:nvPr/>
        </p:nvSpPr>
        <p:spPr>
          <a:xfrm>
            <a:off x="611188" y="836613"/>
            <a:ext cx="7777162" cy="2492990"/>
          </a:xfrm>
          <a:prstGeom prst="rect">
            <a:avLst/>
          </a:prstGeom>
          <a:noFill/>
        </p:spPr>
        <p:txBody>
          <a:bodyPr>
            <a:spAutoFit/>
          </a:bodyPr>
          <a:lstStyle/>
          <a:p>
            <a:pPr algn="ctr" fontAlgn="auto">
              <a:spcBef>
                <a:spcPts val="0"/>
              </a:spcBef>
              <a:spcAft>
                <a:spcPts val="0"/>
              </a:spcAft>
              <a:defRPr/>
            </a:pPr>
            <a:r>
              <a:rPr lang="en-US" b="1" dirty="0">
                <a:solidFill>
                  <a:schemeClr val="tx1">
                    <a:lumMod val="65000"/>
                    <a:lumOff val="35000"/>
                  </a:schemeClr>
                </a:solidFill>
                <a:latin typeface="+mn-lt"/>
                <a:cs typeface="+mn-cs"/>
              </a:rPr>
              <a:t>When all was a linear thought things worked well: each unit produced orange juice identical and homogeneous.</a:t>
            </a:r>
            <a:endParaRPr lang="pt-BR" b="1" dirty="0">
              <a:solidFill>
                <a:schemeClr val="tx1">
                  <a:lumMod val="65000"/>
                  <a:lumOff val="35000"/>
                </a:schemeClr>
              </a:solidFill>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r>
              <a:rPr lang="pt-BR" sz="4000" dirty="0">
                <a:solidFill>
                  <a:srgbClr val="FFFF00"/>
                </a:solidFill>
                <a:effectLst>
                  <a:outerShdw blurRad="38100" dist="38100" dir="2700000" algn="tl">
                    <a:srgbClr val="000000">
                      <a:alpha val="43137"/>
                    </a:srgbClr>
                  </a:outerShdw>
                </a:effectLst>
                <a:latin typeface="+mn-lt"/>
                <a:cs typeface="+mn-cs"/>
              </a:rPr>
              <a:t>+ 2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endParaRPr lang="pt-BR" sz="4000" dirty="0">
              <a:solidFill>
                <a:srgbClr val="FFFF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 </a:t>
            </a: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4 </a:t>
            </a:r>
            <a:r>
              <a:rPr lang="pt-BR" sz="4000" dirty="0" err="1">
                <a:solidFill>
                  <a:srgbClr val="FFFF00"/>
                </a:solidFill>
                <a:effectLst>
                  <a:outerShdw blurRad="38100" dist="38100" dir="2700000" algn="tl">
                    <a:srgbClr val="000000">
                      <a:alpha val="43137"/>
                    </a:srgbClr>
                  </a:outerShdw>
                </a:effectLst>
                <a:latin typeface="+mn-lt"/>
                <a:cs typeface="+mn-cs"/>
              </a:rPr>
              <a:t>units</a:t>
            </a:r>
            <a:r>
              <a:rPr lang="pt-BR" sz="4000" dirty="0">
                <a:solidFill>
                  <a:srgbClr val="FFFF00"/>
                </a:solidFill>
                <a:effectLst>
                  <a:outerShdw blurRad="38100" dist="38100" dir="2700000" algn="tl">
                    <a:srgbClr val="000000">
                      <a:alpha val="43137"/>
                    </a:srgbClr>
                  </a:outerShdw>
                </a:effectLst>
                <a:latin typeface="+mn-lt"/>
                <a:cs typeface="+mn-cs"/>
              </a:rPr>
              <a:t> </a:t>
            </a:r>
            <a:r>
              <a:rPr lang="pt-BR" sz="4000" dirty="0" err="1">
                <a:solidFill>
                  <a:srgbClr val="FFFF00"/>
                </a:solidFill>
                <a:effectLst>
                  <a:outerShdw blurRad="38100" dist="38100" dir="2700000" algn="tl">
                    <a:srgbClr val="000000">
                      <a:alpha val="43137"/>
                    </a:srgbClr>
                  </a:outerShdw>
                </a:effectLst>
                <a:latin typeface="+mn-lt"/>
                <a:cs typeface="+mn-cs"/>
              </a:rPr>
              <a:t>juice</a:t>
            </a:r>
            <a:endParaRPr lang="pt-BR" sz="4000" dirty="0">
              <a:solidFill>
                <a:srgbClr val="FFFF00"/>
              </a:solidFill>
              <a:effectLst>
                <a:outerShdw blurRad="38100" dist="38100" dir="2700000" algn="tl">
                  <a:srgbClr val="000000">
                    <a:alpha val="43137"/>
                  </a:srgbClr>
                </a:outerShdw>
              </a:effectLst>
              <a:latin typeface="+mn-lt"/>
              <a:cs typeface="+mn-cs"/>
            </a:endParaRPr>
          </a:p>
        </p:txBody>
      </p:sp>
      <p:sp>
        <p:nvSpPr>
          <p:cNvPr id="9221" name="AutoShape 2" descr="data:image/jpeg;base64,/9j/4AAQSkZJRgABAQAAAQABAAD/2wCEAAkGBg8SEA8ODhAPDw8OEA8PDw0PEA8ODQ4OFRAVFRMQEhIYGyceFxkjGRIUHy8gIycpLCwtFR4xNTAqNSYrLCkBCQoKDgwOGg8PGjAiHx8sLzUsLywtLzAsLDUvLywsNTEuKSwwNTQsLCksLCwsKS8pNCkpLCksLCkpLC8sLDUsLf/AABEIAMIBAwMBIgACEQEDEQH/xAAbAAEAAwEBAQEAAAAAAAAAAAAAAwQFAgEGB//EADkQAQACAQICBgYIBQUAAAAAAAABAgMRIQRRBRIxQWFxEyKBkaGxMkJScpLB0fAUU2KisgYVI4LC/8QAGwEBAAIDAQEAAAAAAAAAAAAAAAMEAQUGAgf/xAAuEQEAAgIAAwYFBAMBAAAAAAAAAQIDEQQhMQUSEyJBUWFxkbHRIzKh8BWBwRT/2gAMAwEAAhEDEQA/AP3EAAAAAAAAAAAAAAAAAAAAAAAAAAAAAAAAAAAAAAAAAAAAR589aVte8xWtIm1rT2RERvLF4bpfLxEzOOJpjidIiNJy3211mZ2pGkxz7UGXPXHqJ5zPokpim/OOkN2bRHbOnm4jPXunX7utvkp4+Av22tFfGI9Jf8dvyhN/t1Z+lbJf717fKNCLZbdI182ZrSPVNOeI7p+Xzcfxdecfip+rmOjMP8uk+cdb5u44LF/Lx/gr+jOsnwY8jyONx/ar+On6pIzRPZv5b/JFPR+Ge3FinzpT9HP+2YOyMWOI/prFfkz+pHTTHkWPSR3zp57fN7FonsnXyVq9HUj6PXr93JePhqTwc915n78Vt8dp+LHeyR6b+U/lnVfSVoVI9JXtjrfdmbfC2/xeY+lMc9XXWvW1iJmJiOtHbG+8T5njVjlbl8zw59Oa4AmRgAAAAAAAAAAAAAAAAAAAKPTXAxm4fNhmZrGSkx1o7Y74n4MD/TtOK4eZxXpXLSfrVtEW17Nd/k+rvG0x4So4axpMcp9sQ1nFUnxq3idTpaxX1SazG4T16Rxdk2is/Zv6s/FP14011jTn3M/JMT27+e6vPC111r6vjG3yQX7StjnUxE/x92PCrPwbHpIOvH7hlV4XJG8ZdPPWfnKL0meNutSY5ero8z2vFf3UmP78zwInpaG16SD0kc2N/GZ+/q/2vJ4zJ36f2vH+ax+0/Rn/AM0+7c1GJiyzPba8fdmizjpNu3JbTl1pifhosY+1K5OlZ5/L/rzbD3estC94jeZiI5zOjF6X4umSvo8cdeZtE6139aI2aEdG4tptXrTztrb5pZwVrX1YiJ7tk+XxstZidRH1kx2pSd85n6POApaMVIv9KKxE76+zXyWHkQ9XqR3axHsgtO52APTAAAAAAAAAAAAAAAAAAAz9fpR8WgyeIy9W1vOdmr7RyRjitp+KbDG5mC0q98/JzOffZBls5Xid5OdV+mP3TW4u2mms6Ktsmrmd3tcVuWvkpTS89eaxFa1d0pzTVrCH1o+rPuTYsd57p9zEVneoh5s6WOHtMOKYLclimCe+E+PDlmfLEq97RrS9jtt2u7R2K0ZNOzSPJLivrLrsGeNRjtO5nSjNfVOA26IAAAAAAAAAAAAAAAAAAAAYnSc6XltsXpmPX84hpu2a74fftP5WeF/eysuRH6Z5nntVfSOHtM1nk3tKbhYtv36LOHiJj97s2MiWuV5rltWdwzbHuNS1sfHW81iOMmdGNW6euRPXisutbVb4Iav8XPhH5PP4ieahXK6rkZtxGW3WyHwYhejKu8D3yyqWa/R8erM+La9j1m3ExM+m1bPGqrQDtlEAAAAAAAAAAAAAAAAAAAAZHTcb1nw/NrszpuNqT5/k13add8Nb/X3T8PP6kPnszPv2tHPDPzQ4LLDo8LiLJa2QQkor6TzC1ilNWUFE1XuIVbJYs6rZE7q9IphbxS3uCrpSPHdg4H0WGulax4Q6fsOnntb2hrOLnpDsB1SgAAAAAAAAAAAAAAAAAAAAM/pmvqVnlb8paCn0rX/inwmJ/fvVONr3uHvHwS4Z1eHzXEQo3hocRCjeHAZI5uixTyV5okpU0dVhBpPMpaJaoqJasobOndHLujPqild4Outo830TE6MprePe23ZdiU1itb3lp+KnzaAG9VAAAAAAAAAAAAAAAAAAAABBx1dcd48NfduncZq61tHOJj4I8te9S1feJeqzqYl8txEdnko5IaOeNo9qjkh88yxzdDinkrzD2Hsw9iFZZ27qkq4qkrDMIrO5d43Mw7xQ9a5oZ6Njoim8zyhqqPRVPVmfJed52ZTu8PX4tJnnd5AGxQgAAAAAAAAAAAAAAAAAAAAAPm+JppExytaGfeGxx+LSb/e197LyVcBxmPuZJq3uC24VbQRCS1XMVa+Vvb2sJaQ4iEuOGY6o7S6tDvHDy0JcGOZmIjeZ2iE1Kza+oQzPJv8AAV0pHjusOMVNKxHKNHb6Hgp3Mda+0NHadzMgCV5AAAAAAAAAAAAAAAAAAAAAAZfHZYi96zprNazHl+4ZtuH1naa+2e/lq7/1Pw9/SYsmPbSJrM+Guvt7UVaWiK3tWI68bTasaTMd2vd7XMcdSLZJi1dxHt1j+7bXDGqRMT1Vr43HVXvS4/rRas86zt7pcxGPn/jH6NLbhYmfLaFuMk+sKkQlxVd3rXumY8YjHb/24twtbdvEZYj7NKY6fGGa8JO+do+rE32Z89Kz69or59vud8H0pE2imDWbW9Xr7RER3zCjHQOGbTNa5L2mfr263viIhudE8BFdNKxE9bTs06sRvO35r3CYo8SO59fwjyWrWvNuUrpERyiIeg7KOTSAAAAAAAAAAAAAAAAAAAAAAAAIeK4aL16s+cTyljZsc6zWd4rtEbzFeekcm+rcZwMXjt6tuzraaxPhMd7X8Zws5Y71Ov3WMOXuzqejByYInw8pmEE8FyvaPZSfyX+J4LPWIitItprraszaLctp3j2aqc8Rkj6WC/8A12/yiHPZcc0nV4+sNnS8zHllzHB87TPsr+i5j4etaxaLVmZ+rpEzHnsj4fJN7aTiyVjnbeOz+mJld4fhssx9CKcpnbbx13+EPeHH3v2138o/v8vGS8x1n7K18u+tu3TSNNp8tvk1ejuFmtdbfSnu74jx8ThejK0nrT61/tT3eULjc8HwdqT4mXr6R+fio5s0THdqANqqgAAAAAAAAAAAAAAAAAAAAAAAAAAAAAAAAAAAAAAAAAAAAAAAAAAAAAAAAAAAAAAAAAAAAAAAAAAAAAAAP//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9222" name="AutoShape 4" descr="data:image/jpeg;base64,/9j/4AAQSkZJRgABAQAAAQABAAD/2wCEAAkGBg8SEA8ODhAPDw8OEA8PDw0PEA8ODQ4OFRAVFRMQEhIYGyceFxkjGRIUHy8gIycpLCwtFR4xNTAqNSYrLCkBCQoKDgwOGg8PGjAiHx8sLzUsLywtLzAsLDUvLywsNTEuKSwwNTQsLCksLCwsKS8pNCkpLCksLCkpLC8sLDUsLf/AABEIAMIBAwMBIgACEQEDEQH/xAAbAAEAAwEBAQEAAAAAAAAAAAAAAwQFAgEGB//EADkQAQACAQICBgYIBQUAAAAAAAABAgMRIQRRBRIxQWFxEyKBkaGxMkJScpLB0fAUU2KisgYVI4LC/8QAGwEBAAIDAQEAAAAAAAAAAAAAAAMEAQUGAgf/xAAuEQEAAgIAAwYFBAMBAAAAAAAAAQIDEQQhMQUSEyJBUWFxkbHRIzKh8BWBwRT/2gAMAwEAAhEDEQA/AP3EAAAAAAAAAAAAAAAAAAAAAAAAAAAAAAAAAAAAAAAAAAAAR589aVte8xWtIm1rT2RERvLF4bpfLxEzOOJpjidIiNJy3211mZ2pGkxz7UGXPXHqJ5zPokpim/OOkN2bRHbOnm4jPXunX7utvkp4+Av22tFfGI9Jf8dvyhN/t1Z+lbJf717fKNCLZbdI182ZrSPVNOeI7p+Xzcfxdecfip+rmOjMP8uk+cdb5u44LF/Lx/gr+jOsnwY8jyONx/ar+On6pIzRPZv5b/JFPR+Ge3FinzpT9HP+2YOyMWOI/prFfkz+pHTTHkWPSR3zp57fN7FonsnXyVq9HUj6PXr93JePhqTwc915n78Vt8dp+LHeyR6b+U/lnVfSVoVI9JXtjrfdmbfC2/xeY+lMc9XXWvW1iJmJiOtHbG+8T5njVjlbl8zw59Oa4AmRgAAAAAAAAAAAAAAAAAAAKPTXAxm4fNhmZrGSkx1o7Y74n4MD/TtOK4eZxXpXLSfrVtEW17Nd/k+rvG0x4So4axpMcp9sQ1nFUnxq3idTpaxX1SazG4T16Rxdk2is/Zv6s/FP14011jTn3M/JMT27+e6vPC111r6vjG3yQX7StjnUxE/x92PCrPwbHpIOvH7hlV4XJG8ZdPPWfnKL0meNutSY5ero8z2vFf3UmP78zwInpaG16SD0kc2N/GZ+/q/2vJ4zJ36f2vH+ax+0/Rn/AM0+7c1GJiyzPba8fdmizjpNu3JbTl1pifhosY+1K5OlZ5/L/rzbD3estC94jeZiI5zOjF6X4umSvo8cdeZtE6139aI2aEdG4tptXrTztrb5pZwVrX1YiJ7tk+XxstZidRH1kx2pSd85n6POApaMVIv9KKxE76+zXyWHkQ9XqR3axHsgtO52APTAAAAAAAAAAAAAAAAAAAz9fpR8WgyeIy9W1vOdmr7RyRjitp+KbDG5mC0q98/JzOffZBls5Xid5OdV+mP3TW4u2mms6Ktsmrmd3tcVuWvkpTS89eaxFa1d0pzTVrCH1o+rPuTYsd57p9zEVneoh5s6WOHtMOKYLclimCe+E+PDlmfLEq97RrS9jtt2u7R2K0ZNOzSPJLivrLrsGeNRjtO5nSjNfVOA26IAAAAAAAAAAAAAAAAAAAAYnSc6XltsXpmPX84hpu2a74fftP5WeF/eysuRH6Z5nntVfSOHtM1nk3tKbhYtv36LOHiJj97s2MiWuV5rltWdwzbHuNS1sfHW81iOMmdGNW6euRPXisutbVb4Iav8XPhH5PP4ieahXK6rkZtxGW3WyHwYhejKu8D3yyqWa/R8erM+La9j1m3ExM+m1bPGqrQDtlEAAAAAAAAAAAAAAAAAAAAZHTcb1nw/NrszpuNqT5/k13add8Nb/X3T8PP6kPnszPv2tHPDPzQ4LLDo8LiLJa2QQkor6TzC1ilNWUFE1XuIVbJYs6rZE7q9IphbxS3uCrpSPHdg4H0WGulax4Q6fsOnntb2hrOLnpDsB1SgAAAAAAAAAAAAAAAAAAAAM/pmvqVnlb8paCn0rX/inwmJ/fvVONr3uHvHwS4Z1eHzXEQo3hocRCjeHAZI5uixTyV5okpU0dVhBpPMpaJaoqJasobOndHLujPqild4Outo830TE6MprePe23ZdiU1itb3lp+KnzaAG9VAAAAAAAAAAAAAAAAAAAABBx1dcd48NfduncZq61tHOJj4I8te9S1feJeqzqYl8txEdnko5IaOeNo9qjkh88yxzdDinkrzD2Hsw9iFZZ27qkq4qkrDMIrO5d43Mw7xQ9a5oZ6Njoim8zyhqqPRVPVmfJed52ZTu8PX4tJnnd5AGxQgAAAAAAAAAAAAAAAAAAAAAPm+JppExytaGfeGxx+LSb/e197LyVcBxmPuZJq3uC24VbQRCS1XMVa+Vvb2sJaQ4iEuOGY6o7S6tDvHDy0JcGOZmIjeZ2iE1Kza+oQzPJv8AAV0pHjusOMVNKxHKNHb6Hgp3Mda+0NHadzMgCV5AAAAAAAAAAAAAAAAAAAAAAZfHZYi96zprNazHl+4ZtuH1naa+2e/lq7/1Pw9/SYsmPbSJrM+Guvt7UVaWiK3tWI68bTasaTMd2vd7XMcdSLZJi1dxHt1j+7bXDGqRMT1Vr43HVXvS4/rRas86zt7pcxGPn/jH6NLbhYmfLaFuMk+sKkQlxVd3rXumY8YjHb/24twtbdvEZYj7NKY6fGGa8JO+do+rE32Z89Kz69or59vud8H0pE2imDWbW9Xr7RER3zCjHQOGbTNa5L2mfr263viIhudE8BFdNKxE9bTs06sRvO35r3CYo8SO59fwjyWrWvNuUrpERyiIeg7KOTSAAAAAAAAAAAAAAAAAAAAAAAAIeK4aL16s+cTyljZsc6zWd4rtEbzFeekcm+rcZwMXjt6tuzraaxPhMd7X8Zws5Y71Ov3WMOXuzqejByYInw8pmEE8FyvaPZSfyX+J4LPWIitItprraszaLctp3j2aqc8Rkj6WC/8A12/yiHPZcc0nV4+sNnS8zHllzHB87TPsr+i5j4etaxaLVmZ+rpEzHnsj4fJN7aTiyVjnbeOz+mJld4fhssx9CKcpnbbx13+EPeHH3v2138o/v8vGS8x1n7K18u+tu3TSNNp8tvk1ejuFmtdbfSnu74jx8ThejK0nrT61/tT3eULjc8HwdqT4mXr6R+fio5s0THdqANqqgAAAAAAAAAAAAAAAAAAAAAAAAAAAAAAAAAAAAAAAAAAAAAAAAAAAAAAAAAAAAAAAAAAAAAAAAAAAAAAAP//Z"/>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pic>
        <p:nvPicPr>
          <p:cNvPr id="9223" name="Picture 6" descr="http://www.virtualsaude.com.br/imagens/virtualsaude.com.br/produtos/Alimentos_em_porcoes/suco-de-laranja-c67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2588" y="4275138"/>
            <a:ext cx="968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6" descr="http://www.virtualsaude.com.br/imagens/virtualsaude.com.br/produtos/Alimentos_em_porcoes/suco-de-laranja-c67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2175" y="4264025"/>
            <a:ext cx="96837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6" descr="http://www.virtualsaude.com.br/imagens/virtualsaude.com.br/produtos/Alimentos_em_porcoes/suco-de-laranja-c67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51375" y="4376738"/>
            <a:ext cx="968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6" descr="http://www.virtualsaude.com.br/imagens/virtualsaude.com.br/produtos/Alimentos_em_porcoes/suco-de-laranja-c67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913" y="4376738"/>
            <a:ext cx="968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8" descr="http://www.ruadireita.com/info/img/laranja-e-sua-orig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8" descr="http://www.ruadireita.com/info/img/laranja-e-sua-orig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38"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8" descr="http://www.ruadireita.com/info/img/laranja-e-sua-orig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1538"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8" descr="http://www.ruadireita.com/info/img/laranja-e-sua-orige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2900" y="3481388"/>
            <a:ext cx="74453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ixaDeTexto 8"/>
          <p:cNvSpPr txBox="1"/>
          <p:nvPr/>
        </p:nvSpPr>
        <p:spPr>
          <a:xfrm>
            <a:off x="3276600" y="4354513"/>
            <a:ext cx="790575" cy="769937"/>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sp>
        <p:nvSpPr>
          <p:cNvPr id="15" name="CaixaDeTexto 14"/>
          <p:cNvSpPr txBox="1"/>
          <p:nvPr/>
        </p:nvSpPr>
        <p:spPr>
          <a:xfrm>
            <a:off x="6556375" y="4435475"/>
            <a:ext cx="792163" cy="768350"/>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pic>
        <p:nvPicPr>
          <p:cNvPr id="9233" name="Picture 6" descr="http://www.virtualsaude.com.br/imagens/virtualsaude.com.br/produtos/Alimentos_em_porcoes/suco-de-laranja-c67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7625" y="3948113"/>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6" descr="http://www.virtualsaude.com.br/imagens/virtualsaude.com.br/produtos/Alimentos_em_porcoes/suco-de-laranja-c67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025" y="3948113"/>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5" name="CaixaDeTexto 20"/>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11188" y="836613"/>
            <a:ext cx="7777162" cy="2215991"/>
          </a:xfrm>
          <a:prstGeom prst="rect">
            <a:avLst/>
          </a:prstGeom>
          <a:noFill/>
        </p:spPr>
        <p:txBody>
          <a:bodyPr>
            <a:spAutoFit/>
          </a:bodyPr>
          <a:lstStyle/>
          <a:p>
            <a:pPr algn="ctr" fontAlgn="auto">
              <a:spcBef>
                <a:spcPts val="0"/>
              </a:spcBef>
              <a:spcAft>
                <a:spcPts val="0"/>
              </a:spcAft>
              <a:defRPr/>
            </a:pPr>
            <a:r>
              <a:rPr lang="en-US" b="1" dirty="0">
                <a:solidFill>
                  <a:schemeClr val="tx1">
                    <a:lumMod val="65000"/>
                    <a:lumOff val="35000"/>
                  </a:schemeClr>
                </a:solidFill>
                <a:latin typeface="+mn-lt"/>
                <a:cs typeface="+mn-cs"/>
              </a:rPr>
              <a:t>But came the chaos after the first billion years and oranges dried:</a:t>
            </a:r>
            <a:endParaRPr lang="pt-BR" b="1" dirty="0">
              <a:solidFill>
                <a:schemeClr val="tx1">
                  <a:lumMod val="65000"/>
                  <a:lumOff val="35000"/>
                </a:schemeClr>
              </a:solidFill>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r>
              <a:rPr lang="pt-BR" sz="4000" dirty="0">
                <a:solidFill>
                  <a:srgbClr val="FFFF00"/>
                </a:solidFill>
                <a:effectLst>
                  <a:outerShdw blurRad="38100" dist="38100" dir="2700000" algn="tl">
                    <a:srgbClr val="000000">
                      <a:alpha val="43137"/>
                    </a:srgbClr>
                  </a:outerShdw>
                </a:effectLst>
                <a:latin typeface="+mn-lt"/>
                <a:cs typeface="+mn-cs"/>
              </a:rPr>
              <a:t>+ 2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endParaRPr lang="pt-BR" sz="4000" dirty="0">
              <a:solidFill>
                <a:srgbClr val="FFFF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 </a:t>
            </a: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0 </a:t>
            </a:r>
            <a:r>
              <a:rPr lang="pt-BR" sz="4000" dirty="0" err="1">
                <a:solidFill>
                  <a:srgbClr val="FFFF00"/>
                </a:solidFill>
                <a:effectLst>
                  <a:outerShdw blurRad="38100" dist="38100" dir="2700000" algn="tl">
                    <a:srgbClr val="000000">
                      <a:alpha val="43137"/>
                    </a:srgbClr>
                  </a:outerShdw>
                </a:effectLst>
                <a:latin typeface="+mn-lt"/>
                <a:cs typeface="+mn-cs"/>
              </a:rPr>
              <a:t>units</a:t>
            </a:r>
            <a:r>
              <a:rPr lang="pt-BR" sz="4000" dirty="0">
                <a:solidFill>
                  <a:srgbClr val="FFFF00"/>
                </a:solidFill>
                <a:effectLst>
                  <a:outerShdw blurRad="38100" dist="38100" dir="2700000" algn="tl">
                    <a:srgbClr val="000000">
                      <a:alpha val="43137"/>
                    </a:srgbClr>
                  </a:outerShdw>
                </a:effectLst>
                <a:latin typeface="+mn-lt"/>
                <a:cs typeface="+mn-cs"/>
              </a:rPr>
              <a:t> </a:t>
            </a:r>
            <a:r>
              <a:rPr lang="pt-BR" sz="4000" dirty="0" err="1">
                <a:solidFill>
                  <a:srgbClr val="FFFF00"/>
                </a:solidFill>
                <a:effectLst>
                  <a:outerShdw blurRad="38100" dist="38100" dir="2700000" algn="tl">
                    <a:srgbClr val="000000">
                      <a:alpha val="43137"/>
                    </a:srgbClr>
                  </a:outerShdw>
                </a:effectLst>
                <a:latin typeface="+mn-lt"/>
                <a:cs typeface="+mn-cs"/>
              </a:rPr>
              <a:t>juice</a:t>
            </a:r>
            <a:endParaRPr lang="pt-BR" sz="4000" dirty="0">
              <a:solidFill>
                <a:srgbClr val="FFFF00"/>
              </a:solidFill>
              <a:effectLst>
                <a:outerShdw blurRad="38100" dist="38100" dir="2700000" algn="tl">
                  <a:srgbClr val="000000">
                    <a:alpha val="43137"/>
                  </a:srgbClr>
                </a:outerShdw>
              </a:effectLst>
              <a:latin typeface="+mn-lt"/>
              <a:cs typeface="+mn-cs"/>
            </a:endParaRPr>
          </a:p>
        </p:txBody>
      </p:sp>
      <p:pic>
        <p:nvPicPr>
          <p:cNvPr id="10243" name="Picture 8" descr="http://www.ruadireita.com/info/img/laranja-e-sua-orig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8" descr="http://www.ruadireita.com/info/img/laranja-e-sua-orig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9438"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http://www.ruadireita.com/info/img/laranja-e-sua-orig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1538" y="3500438"/>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8" descr="http://www.ruadireita.com/info/img/laranja-e-sua-orig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2900" y="3481388"/>
            <a:ext cx="744538"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CaixaDeTexto 12"/>
          <p:cNvSpPr txBox="1"/>
          <p:nvPr/>
        </p:nvSpPr>
        <p:spPr>
          <a:xfrm>
            <a:off x="3276600" y="4354513"/>
            <a:ext cx="790575" cy="769937"/>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sp>
        <p:nvSpPr>
          <p:cNvPr id="14" name="CaixaDeTexto 13"/>
          <p:cNvSpPr txBox="1"/>
          <p:nvPr/>
        </p:nvSpPr>
        <p:spPr>
          <a:xfrm>
            <a:off x="6556375" y="4435475"/>
            <a:ext cx="792163" cy="768350"/>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pic>
        <p:nvPicPr>
          <p:cNvPr id="10249"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625" y="4406900"/>
            <a:ext cx="6413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3250" y="4384675"/>
            <a:ext cx="639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8300" y="4384675"/>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538" y="4352925"/>
            <a:ext cx="639762"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3675" y="4721225"/>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2325" y="4705350"/>
            <a:ext cx="64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5"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7325" y="3927475"/>
            <a:ext cx="6397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6" name="Picture 2" descr="http://media.a25decorfestas.com.br/media/catalog/product/cache/1/image/5e06319eda06f020e43594a9c230972d/c/o/copo_em_acrilico_200m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388" y="3927475"/>
            <a:ext cx="639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7" name="CaixaDeTexto 24"/>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2688" y="4462463"/>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aixaDeTexto 1"/>
          <p:cNvSpPr txBox="1"/>
          <p:nvPr/>
        </p:nvSpPr>
        <p:spPr>
          <a:xfrm>
            <a:off x="611188" y="836613"/>
            <a:ext cx="7777162" cy="2215991"/>
          </a:xfrm>
          <a:prstGeom prst="rect">
            <a:avLst/>
          </a:prstGeom>
          <a:noFill/>
        </p:spPr>
        <p:txBody>
          <a:bodyPr>
            <a:spAutoFit/>
          </a:bodyPr>
          <a:lstStyle/>
          <a:p>
            <a:pPr algn="ctr" fontAlgn="auto">
              <a:spcBef>
                <a:spcPts val="0"/>
              </a:spcBef>
              <a:spcAft>
                <a:spcPts val="0"/>
              </a:spcAft>
              <a:defRPr/>
            </a:pPr>
            <a:r>
              <a:rPr lang="en-US" b="1" dirty="0">
                <a:solidFill>
                  <a:schemeClr val="tx1">
                    <a:lumMod val="65000"/>
                    <a:lumOff val="35000"/>
                  </a:schemeClr>
                </a:solidFill>
                <a:latin typeface="+mn-lt"/>
                <a:cs typeface="+mn-cs"/>
              </a:rPr>
              <a:t>The chaos continued and 2 billion years oranges changed homogeneity:</a:t>
            </a:r>
            <a:endParaRPr lang="pt-BR" b="1" dirty="0">
              <a:solidFill>
                <a:schemeClr val="tx1">
                  <a:lumMod val="65000"/>
                  <a:lumOff val="35000"/>
                </a:schemeClr>
              </a:solidFill>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r>
              <a:rPr lang="pt-BR" sz="4000" dirty="0">
                <a:solidFill>
                  <a:srgbClr val="FFFF00"/>
                </a:solidFill>
                <a:effectLst>
                  <a:outerShdw blurRad="38100" dist="38100" dir="2700000" algn="tl">
                    <a:srgbClr val="000000">
                      <a:alpha val="43137"/>
                    </a:srgbClr>
                  </a:outerShdw>
                </a:effectLst>
                <a:latin typeface="+mn-lt"/>
                <a:cs typeface="+mn-cs"/>
              </a:rPr>
              <a:t>+ 2 </a:t>
            </a:r>
            <a:r>
              <a:rPr lang="pt-BR" sz="4000" dirty="0" err="1" smtClean="0">
                <a:solidFill>
                  <a:srgbClr val="FFFF00"/>
                </a:solidFill>
                <a:effectLst>
                  <a:outerShdw blurRad="38100" dist="38100" dir="2700000" algn="tl">
                    <a:srgbClr val="000000">
                      <a:alpha val="43137"/>
                    </a:srgbClr>
                  </a:outerShdw>
                </a:effectLst>
                <a:latin typeface="+mn-lt"/>
                <a:cs typeface="+mn-cs"/>
              </a:rPr>
              <a:t>oranges</a:t>
            </a:r>
            <a:r>
              <a:rPr lang="pt-BR" sz="4000" dirty="0" smtClean="0">
                <a:solidFill>
                  <a:srgbClr val="FFFF00"/>
                </a:solidFill>
                <a:effectLst>
                  <a:outerShdw blurRad="38100" dist="38100" dir="2700000" algn="tl">
                    <a:srgbClr val="000000">
                      <a:alpha val="43137"/>
                    </a:srgbClr>
                  </a:outerShdw>
                </a:effectLst>
                <a:latin typeface="+mn-lt"/>
                <a:cs typeface="+mn-cs"/>
              </a:rPr>
              <a:t> </a:t>
            </a:r>
            <a:endParaRPr lang="pt-BR" sz="4000" dirty="0">
              <a:solidFill>
                <a:srgbClr val="FFFF00"/>
              </a:solidFill>
              <a:effectLst>
                <a:outerShdw blurRad="38100" dist="38100" dir="2700000" algn="tl">
                  <a:srgbClr val="000000">
                    <a:alpha val="43137"/>
                  </a:srgbClr>
                </a:outerShdw>
              </a:effectLst>
              <a:latin typeface="+mn-lt"/>
              <a:cs typeface="+mn-cs"/>
            </a:endParaRP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 </a:t>
            </a:r>
          </a:p>
          <a:p>
            <a:pPr algn="ctr" fontAlgn="auto">
              <a:spcBef>
                <a:spcPts val="0"/>
              </a:spcBef>
              <a:spcAft>
                <a:spcPts val="0"/>
              </a:spcAft>
              <a:defRPr/>
            </a:pPr>
            <a:r>
              <a:rPr lang="pt-BR" sz="4000" dirty="0">
                <a:solidFill>
                  <a:srgbClr val="FFFF00"/>
                </a:solidFill>
                <a:effectLst>
                  <a:outerShdw blurRad="38100" dist="38100" dir="2700000" algn="tl">
                    <a:srgbClr val="000000">
                      <a:alpha val="43137"/>
                    </a:srgbClr>
                  </a:outerShdw>
                </a:effectLst>
                <a:latin typeface="+mn-lt"/>
                <a:cs typeface="+mn-cs"/>
              </a:rPr>
              <a:t>5 </a:t>
            </a:r>
            <a:r>
              <a:rPr lang="pt-BR" sz="4000" dirty="0" err="1">
                <a:solidFill>
                  <a:srgbClr val="FFFF00"/>
                </a:solidFill>
                <a:effectLst>
                  <a:outerShdw blurRad="38100" dist="38100" dir="2700000" algn="tl">
                    <a:srgbClr val="000000">
                      <a:alpha val="43137"/>
                    </a:srgbClr>
                  </a:outerShdw>
                </a:effectLst>
                <a:latin typeface="+mn-lt"/>
                <a:cs typeface="+mn-cs"/>
              </a:rPr>
              <a:t>units</a:t>
            </a:r>
            <a:r>
              <a:rPr lang="pt-BR" sz="4000" dirty="0">
                <a:solidFill>
                  <a:srgbClr val="FFFF00"/>
                </a:solidFill>
                <a:effectLst>
                  <a:outerShdw blurRad="38100" dist="38100" dir="2700000" algn="tl">
                    <a:srgbClr val="000000">
                      <a:alpha val="43137"/>
                    </a:srgbClr>
                  </a:outerShdw>
                </a:effectLst>
                <a:latin typeface="+mn-lt"/>
                <a:cs typeface="+mn-cs"/>
              </a:rPr>
              <a:t> </a:t>
            </a:r>
            <a:r>
              <a:rPr lang="pt-BR" sz="4000" dirty="0" err="1">
                <a:solidFill>
                  <a:srgbClr val="FFFF00"/>
                </a:solidFill>
                <a:effectLst>
                  <a:outerShdw blurRad="38100" dist="38100" dir="2700000" algn="tl">
                    <a:srgbClr val="000000">
                      <a:alpha val="43137"/>
                    </a:srgbClr>
                  </a:outerShdw>
                </a:effectLst>
                <a:latin typeface="+mn-lt"/>
                <a:cs typeface="+mn-cs"/>
              </a:rPr>
              <a:t>juice</a:t>
            </a:r>
            <a:endParaRPr lang="pt-BR" sz="4000" dirty="0">
              <a:solidFill>
                <a:srgbClr val="FFFF00"/>
              </a:solidFill>
              <a:effectLst>
                <a:outerShdw blurRad="38100" dist="38100" dir="2700000" algn="tl">
                  <a:srgbClr val="000000">
                    <a:alpha val="43137"/>
                  </a:srgbClr>
                </a:outerShdw>
              </a:effectLst>
              <a:latin typeface="+mn-lt"/>
              <a:cs typeface="+mn-cs"/>
            </a:endParaRPr>
          </a:p>
        </p:txBody>
      </p:sp>
      <p:pic>
        <p:nvPicPr>
          <p:cNvPr id="11268" name="Picture 8" descr="http://www.ruadireita.com/info/img/laranja-e-sua-orig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3950" y="3627438"/>
            <a:ext cx="744538"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8" descr="http://www.ruadireita.com/info/img/laranja-e-sua-orig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9438" y="3606800"/>
            <a:ext cx="74453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8" descr="http://www.ruadireita.com/info/img/laranja-e-sua-orig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9588" y="3657600"/>
            <a:ext cx="746125"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8" descr="http://www.ruadireita.com/info/img/laranja-e-sua-orig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3505200"/>
            <a:ext cx="11334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1500" y="5070475"/>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963" y="5081588"/>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6" descr="http://www.virtualsaude.com.br/imagens/virtualsaude.com.br/produtos/Alimentos_em_porcoes/suco-de-laranja-c67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2588" y="4275138"/>
            <a:ext cx="9683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6" descr="http://www.virtualsaude.com.br/imagens/virtualsaude.com.br/produtos/Alimentos_em_porcoes/suco-de-laranja-c671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2175" y="4264025"/>
            <a:ext cx="96837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450" y="4410075"/>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8950" y="4397375"/>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CaixaDeTexto 22"/>
          <p:cNvSpPr txBox="1"/>
          <p:nvPr/>
        </p:nvSpPr>
        <p:spPr>
          <a:xfrm>
            <a:off x="3276600" y="4354513"/>
            <a:ext cx="790575" cy="769937"/>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sp>
        <p:nvSpPr>
          <p:cNvPr id="24" name="CaixaDeTexto 23"/>
          <p:cNvSpPr txBox="1"/>
          <p:nvPr/>
        </p:nvSpPr>
        <p:spPr>
          <a:xfrm>
            <a:off x="6556375" y="4435475"/>
            <a:ext cx="792163" cy="768350"/>
          </a:xfrm>
          <a:prstGeom prst="rect">
            <a:avLst/>
          </a:prstGeom>
          <a:noFill/>
        </p:spPr>
        <p:txBody>
          <a:bodyPr>
            <a:spAutoFit/>
          </a:bodyPr>
          <a:lstStyle/>
          <a:p>
            <a:pPr algn="ctr" fontAlgn="auto">
              <a:spcBef>
                <a:spcPts val="0"/>
              </a:spcBef>
              <a:spcAft>
                <a:spcPts val="0"/>
              </a:spcAft>
              <a:defRPr/>
            </a:pPr>
            <a:r>
              <a:rPr lang="pt-BR" sz="4400" b="1" dirty="0">
                <a:solidFill>
                  <a:srgbClr val="FFFF00"/>
                </a:solidFill>
                <a:effectLst>
                  <a:outerShdw blurRad="38100" dist="38100" dir="2700000" algn="tl">
                    <a:srgbClr val="000000">
                      <a:alpha val="43137"/>
                    </a:srgbClr>
                  </a:outerShdw>
                </a:effectLst>
                <a:latin typeface="+mn-lt"/>
                <a:cs typeface="+mn-cs"/>
              </a:rPr>
              <a:t>=</a:t>
            </a:r>
          </a:p>
        </p:txBody>
      </p:sp>
      <p:pic>
        <p:nvPicPr>
          <p:cNvPr id="11280"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5625" y="3948113"/>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4350" y="3948113"/>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2" name="Picture 6" descr="http://www.virtualsaude.com.br/imagens/virtualsaude.com.br/produtos/Alimentos_em_porcoes/suco-de-laranja-c67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8713" y="4397375"/>
            <a:ext cx="968375"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3" name="CaixaDeTexto 28"/>
          <p:cNvSpPr txBox="1">
            <a:spLocks noChangeArrowheads="1"/>
          </p:cNvSpPr>
          <p:nvPr/>
        </p:nvSpPr>
        <p:spPr bwMode="auto">
          <a:xfrm>
            <a:off x="611187" y="5434013"/>
            <a:ext cx="63277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dirty="0" smtClean="0"/>
              <a:t>And sometimes gave 4 oranges ½ cup juice, 7 cups sometimes, sometimes none. It was the end of the predictability of production.</a:t>
            </a:r>
            <a:endParaRPr lang="pt-BR" dirty="0"/>
          </a:p>
        </p:txBody>
      </p:sp>
      <p:sp>
        <p:nvSpPr>
          <p:cNvPr id="11284" name="CaixaDeTexto 29"/>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aixaDeTexto 1"/>
          <p:cNvSpPr txBox="1">
            <a:spLocks noChangeArrowheads="1"/>
          </p:cNvSpPr>
          <p:nvPr/>
        </p:nvSpPr>
        <p:spPr bwMode="auto">
          <a:xfrm>
            <a:off x="539750" y="836613"/>
            <a:ext cx="8135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dirty="0" smtClean="0"/>
              <a:t>Desperate, the scientists on the 3rd billion years decided to channel production to hide the facts of the population. And so we created a logic.</a:t>
            </a:r>
            <a:endParaRPr lang="pt-BR" dirty="0"/>
          </a:p>
        </p:txBody>
      </p:sp>
      <p:pic>
        <p:nvPicPr>
          <p:cNvPr id="1229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5750" y="2090738"/>
            <a:ext cx="952500" cy="267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Conector de seta reta 3"/>
          <p:cNvCxnSpPr/>
          <p:nvPr/>
        </p:nvCxnSpPr>
        <p:spPr>
          <a:xfrm flipV="1">
            <a:off x="4549775" y="3429000"/>
            <a:ext cx="0"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93" name="CaixaDeTexto 4"/>
          <p:cNvSpPr txBox="1">
            <a:spLocks noChangeArrowheads="1"/>
          </p:cNvSpPr>
          <p:nvPr/>
        </p:nvSpPr>
        <p:spPr bwMode="auto">
          <a:xfrm>
            <a:off x="700088" y="1651000"/>
            <a:ext cx="3411537"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just"/>
            <a:r>
              <a:rPr lang="en-US" dirty="0" smtClean="0"/>
              <a:t>Pumped up the juice industry one day but not the other. For two neighborhoods procedure supply was established at 7:00 am and a third quarter due to the distance the juice only arrived at 7:30 and was in continuous supply until 8:00.</a:t>
            </a:r>
            <a:endParaRPr lang="pt-BR" dirty="0"/>
          </a:p>
        </p:txBody>
      </p:sp>
      <p:pic>
        <p:nvPicPr>
          <p:cNvPr id="12294"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75" y="3678238"/>
            <a:ext cx="5270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697288"/>
            <a:ext cx="5254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7463" y="1873250"/>
            <a:ext cx="5270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AutoShape 6" descr="data:image/jpeg;base64,/9j/4AAQSkZJRgABAQAAAQABAAD/2wCEAAkGBhQSERIUExQUFRUWFx4VFRgXGBQbFBQYFRgVFRgYFBUXHCYeGBojGhUYIDAgJScpLCwsFx4xNTAqNSYrLCkBCQoKDgwOGA8PGCkcHBwpLywpKiksKSwpKSwpKSkpLCkpMCkpKTYsLCksKSksLCwpKSkpKSwsKSkpKSksKSkpKf/AABEIAIgAgAMBIgACEQEDEQH/xAAbAAACAwEBAQAAAAAAAAAAAAAABgMEBQIBB//EADoQAAIAAwUGAwYEBgMBAAAAAAECAAMRBAUhMUEGEiJRYXGBwfATUnKRobEyM2LRFCNCguHxQ1PSFf/EABkBAAMBAQEAAAAAAAAAAAAAAAACAwEEBf/EACQRAAICAQQCAgMBAAAAAAAAAAABAhEDBBIhMTJRIkEjYXET/9oADAMBAAIRAxEAPwD7jBBBAAQQQQAEeR7FC+beZUssoqTgK5VPPpGN0rZqVui9BHzlr1vMne3pSrXmtP3MO1x21psoM1N7I0yJFMYnHKpOh5Y3FWdXxbzJl7wFSTQVyqa5wkm97zYkgygO60/eGzan8kfGPsYWrwmCsv4fOIZptSL4IJobbktjTJQL03hgaZaZRoxhbLPVHHI/eN2L4ncUznyKpNBBBBFRAggggAIIIIACCCCAAjH2n/KHxjzjYjI2l/J8RE8nix8fkhWviZxjsI39kZ1UccjX5/6hUvidxDsI3di53Gw5rX6xxYnUzvzL8ZrbUfkj4h9jCdb52Mv4fOHHaj8kfEPsYQLwnYp284bP5C6ZfEc9kZn4x2MMsJ+x9oAcg6ig+8OEdGDwObOqmwgggi5AIIIIACCCCAAgjyOJ1oVRViAOpgAkjL2iH8hvD7xFaNpUrSWpmGlRTBT4xk2+8ZsxeIgKRgozqDkT6ygnjlsbNhJbkK19TcfARobOW5kYMoBNKY5YxiX9Mi1s9aAKE5a9o87H5J/s9bIrxsZ7znzGU+0epBwUYLQg0PeEu9J1GWGqfMqCDmuHcHKEm+5tGHeOjUxrIQ0fMRruObhgaGlR3EPl220TZYYdj0Izj5hdtq3ZRatKUPbERv7OX6+83skM1WzAwVX6scAIvp4Xj/hzarjIPVY9hbFqtO/vOyqFNTLTGoPvN+0MMqYCARkcYpKLic6dncEEEKacs4GeEZlq2jlJgDvGtKLjj1MLtrntMnT5bu1Uc7q1wpmPpHKzF0AAfDsw/eLwxJq2TcjRn37OfICWtaGuLCuRiiy47zkuyHGpzU9Ige11xOvA/fQxXa2UxOa8LdVORjoUEuhG7NBp1KhacPGlNRqIhe0A4aNxL0IzHrlGe9qphqmK/qU+vrFadaBQgHAjfQ/cQShui0bF00zH2jbOJdnDvCnMU+kQzrPMtNFRCzEaZRPd2zUwAB5hRTgQudeRMeXDRzbrqj1Z6vGoey3Z73BCgmrjgKjFmGhAHT7RXt+y1omUZl3BmCcz4RtXXZUs3FLUBhwsxxbvUxuTLR7RDXFhj1IMenPEm1as8uGaUb28CnZNmkFN9mmVFVqSFBHIfvDFddpCUUUVH4SBgFbwilNShK/3JHm/Xs/0YRbaqpEW23bNxrRTE5rwt1HONG5bZi0sn9S9QYXVtlQGPwP5GPEtZQgj8Us1HVfWHjEZwtUUix7giGyWkTEV1yYVETRwlxG2osbJaXnL7qFu34Q3zr84y5tpr2fEdHGkPdvsYeZRspktkPhxecfNLykNJmPKbA1qp6jl3EdOGX0TmvssPa64nJuFujDI+ucVzbMRXEngYDXkRGhY9nDMBd3ABo26uO8PHAHON6x2KVJwloASN5WOLdcTlHQ2kTMCw3DaJgViBKUVG9MwwOQ3cznGpZ9mpMvFy00qaGuC0ONQsX5lq3szg+HwsPX1iBrTkx+B/I+cL8maWaBQVUAU4koABSM28JYJqMnx7NEjTiBT+pDUdViGY4NV0biTvqPp9IaPBj5KomZE68Ld+frnE1ntBX+3A9VMVGfHHJsD0aOPbUoTmvC3Uc4o+RUi9aRWoGa8SdRqIqb4OGjcS9GGnrlHJnkYapiOqn19YrzX0GvGnQ6iMNotLaMicm4X6HnHLWmmJzThbqpim08HoHwPRh/mImtWTHTgftofXKMNHDY+9aO0gnA8cs/cefzhuj4/JtLqwKVLyjvLT3c8enkY+s2C0+0lo9Kbyg05VjizRSdorF8HlrGKHkafPOFDb26PaSxNT8S/cZQ4W5wJbE4ACteVIzywdCDiGHh0MSi6YzFq7527LktTheWHA60pMUeOPjE0yZSoGnGnUaiLsu6qWXcGcpmZOxJYr8iR4RhNOwwzTEdVOnhHXilfBOSLbTgcNHxHRhp66RC1p1OTcLdDofXOKjzcwMm406HMj1yiJ7RXs+B6MPX1iwhba0EY6oaN1UxFMmUqoOXGh+pEU2tWROnA/UaGIWmkAj+pDvL1X1940C3Mmhugf6MPREQG0ZMfgfyMVnnVqBk3EvRuXrlED2kHE5Pwt0bnABbaeR3T6qf9xE83MD407ZkRNd1zT55XdQ4cJLYKV5jn4coarq2Blpumc2+QagZAV0wicskUMo2KFms7ziRLRmDCuGSsOZhismxlB7S1TAgK0YVoDTrzw0ixadpSkwSrPLWWAaFiOLOhoowHeNO/5BnoqgqKNvEtoN0jD5xGU5ffAySOLpmWVpU1ZC4KpXeIpvVU/hrn3hgu+XuypY5KB9IQ5d7SLMPZymac7UDBRhXLOH+zTQyjsPsI55NN8MpVHU+WGUgioIoRzrClZybNMElq+zY/ymOn6CftDjGfe91LOQqdddQdCOsKwK8qdCpf9n9k+8Msx8J/EPXKNGwWtlYyZv5i5H/sXRh5xPekgTJZGoxHnFMcqdmNCbMmZqNOND9aRC88Hs+I6MPX2itPYqSv9Us1XqvKIpaNMJSWrNvcS0Bwbl0/xHffBGiw1q1OR4H6HQxCZ5FNWQ0pqynkNYYLv2HmOC89hKUjiGFajWuQhjuKzWNSwk0dlADPStdKbxzyiUsqXQyiKt27IT52ns0rvKzfiHPhhglXLY7KSZh9rMzKjiNR+nIRLftvmFygYqlBguFedTrGSEopoI5pZZSHUUXrVtPMYUlASl6YsfHIeGMTXBbysl99iaTDVmPY4kwt2i8kQ7uLv7q4nx5eMUDZmm4zKoCa+zBqO56xK/Q9G5a9p5EosJEv2sw5scRU9T5DxjJtMyfaD/OfdX3FwHj/AJiWTJVBRQB947EY7fYWl0W7osKoRuCnXX5w93UhAFYS7rnUYVh5u+0BlEbVBZdgggjTDD2juP2qhk4ZqYo3X3T0OUY12Xl7RTUbrqd11OakeUOlIVNqbmZG/ipAqyj+Yo/5E/8AQjOjeys2xsuc6zmY0x4Rh8zrFdr+lyCsqzSQBXFmFMK40UYnxjUu29FeQGU1BOHjoesZVonWaQS7ULmp4sc8cEGemJiqmq+QjXo1L+lNPRVWhNa4nCmtYzLLJl2NSWmipFDywxw5nsIznvqbOwkruj3jn4DIR7Z9nyx3nJduZrCf6OtqG2+wtF/LMJKK7HIClARzJ0GOuPSKsxZkzB23V91PNsz4Rvyrm6Uiylz9ISvZtivKsQQUUADp5nWPTLhs/wDi1jids7DGCusuNmyXSHWPXukjSLdgRlIgAzhdrK2UNFyySAKxalWMMKmLcqSFgAkggggAI8IgggASb22SnrNb+EYLLmnecH+hhqvKtdI6u/YBV4phMx9ScvlBBC0bZuSbhA0EXZd3gQQQxhKLKI9/hhHsEAHSygI9KwQQAQzLIDpHCWEDSCCACyq0jqCCAD//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pic>
        <p:nvPicPr>
          <p:cNvPr id="12298" name="Picture 8" descr="http://www.zun.com.br/fotos/2011/06/Desenho-de-ind%C3%BAstri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5575" y="4652963"/>
            <a:ext cx="1352550"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9" name="CaixaDeTexto 11"/>
          <p:cNvSpPr txBox="1">
            <a:spLocks noChangeArrowheads="1"/>
          </p:cNvSpPr>
          <p:nvPr/>
        </p:nvSpPr>
        <p:spPr bwMode="auto">
          <a:xfrm>
            <a:off x="5457825" y="2781300"/>
            <a:ext cx="3413125"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just"/>
            <a:r>
              <a:rPr lang="en-US" dirty="0" smtClean="0"/>
              <a:t>Residents living near the factory were privileged because they spent more time connected to the supply of juice and did not complain. The residents of the third quarter in addition to waiting for more juice were the first to run out of the product when the level of the aqueduct lowered after the plant stops pumping.</a:t>
            </a:r>
            <a:endParaRPr lang="pt-BR" dirty="0"/>
          </a:p>
        </p:txBody>
      </p:sp>
      <p:sp>
        <p:nvSpPr>
          <p:cNvPr id="12300" name="CaixaDeTexto 6"/>
          <p:cNvSpPr txBox="1">
            <a:spLocks noChangeArrowheads="1"/>
          </p:cNvSpPr>
          <p:nvPr/>
        </p:nvSpPr>
        <p:spPr bwMode="auto">
          <a:xfrm>
            <a:off x="900113" y="4767263"/>
            <a:ext cx="28797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pt-BR" dirty="0" err="1" smtClean="0"/>
              <a:t>Possible</a:t>
            </a:r>
            <a:r>
              <a:rPr lang="pt-BR" dirty="0" smtClean="0"/>
              <a:t> </a:t>
            </a:r>
            <a:r>
              <a:rPr lang="pt-BR" dirty="0" err="1" smtClean="0"/>
              <a:t>logical</a:t>
            </a:r>
            <a:r>
              <a:rPr lang="pt-BR" dirty="0" smtClean="0"/>
              <a:t> </a:t>
            </a:r>
            <a:r>
              <a:rPr lang="pt-BR" dirty="0" err="1" smtClean="0"/>
              <a:t>states</a:t>
            </a:r>
            <a:r>
              <a:rPr lang="pt-BR" dirty="0" smtClean="0"/>
              <a:t>:</a:t>
            </a:r>
          </a:p>
          <a:p>
            <a:pPr algn="ctr"/>
            <a:r>
              <a:rPr lang="pt-BR" dirty="0" smtClean="0"/>
              <a:t>0  </a:t>
            </a:r>
            <a:r>
              <a:rPr lang="pt-BR" dirty="0"/>
              <a:t>0  0</a:t>
            </a:r>
          </a:p>
          <a:p>
            <a:pPr algn="ctr"/>
            <a:r>
              <a:rPr lang="pt-BR" dirty="0"/>
              <a:t>1  1  0</a:t>
            </a:r>
          </a:p>
          <a:p>
            <a:pPr algn="ctr"/>
            <a:r>
              <a:rPr lang="pt-BR" dirty="0"/>
              <a:t>1  1  1</a:t>
            </a:r>
          </a:p>
        </p:txBody>
      </p:sp>
      <p:sp>
        <p:nvSpPr>
          <p:cNvPr id="12301" name="CaixaDeTexto 13"/>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aixaDeTexto 1"/>
          <p:cNvSpPr txBox="1">
            <a:spLocks noChangeArrowheads="1"/>
          </p:cNvSpPr>
          <p:nvPr/>
        </p:nvSpPr>
        <p:spPr bwMode="auto">
          <a:xfrm>
            <a:off x="539750" y="836613"/>
            <a:ext cx="81359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dirty="0" smtClean="0"/>
              <a:t>But in other cities the arrangement of neighborhoods in relation to the plant forced scientists to develop other logical pumping of orange juice.</a:t>
            </a:r>
            <a:endParaRPr lang="pt-BR" dirty="0"/>
          </a:p>
        </p:txBody>
      </p:sp>
      <p:pic>
        <p:nvPicPr>
          <p:cNvPr id="133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850" y="2052638"/>
            <a:ext cx="876300"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Conector de seta reta 3"/>
          <p:cNvCxnSpPr/>
          <p:nvPr/>
        </p:nvCxnSpPr>
        <p:spPr>
          <a:xfrm flipV="1">
            <a:off x="4397375" y="3330575"/>
            <a:ext cx="0" cy="792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317"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4263" y="1773238"/>
            <a:ext cx="5270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5525" y="2698750"/>
            <a:ext cx="525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4" descr="http://2.bp.blogspot.com/-kQLPlPLWQ0Q/UNDbiI0nsEI/AAAAAAAAW9E/TsS36hvG-wI/s1600/desenhos-de-casas-para-imprimir-e-colorir-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0288" y="3551238"/>
            <a:ext cx="5254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8" descr="http://www.zun.com.br/fotos/2011/06/Desenho-de-ind%C3%BAstri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3650" y="4652963"/>
            <a:ext cx="1354138"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CaixaDeTexto 2"/>
          <p:cNvSpPr txBox="1">
            <a:spLocks noChangeArrowheads="1"/>
          </p:cNvSpPr>
          <p:nvPr/>
        </p:nvSpPr>
        <p:spPr bwMode="auto">
          <a:xfrm>
            <a:off x="684213" y="2168525"/>
            <a:ext cx="31194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dirty="0" smtClean="0"/>
              <a:t>In this city pumping juice reached the first district at 07:00 am, the second at 07:30 and the third at 08:00 and 09:00 was interrupted supply.</a:t>
            </a:r>
            <a:endParaRPr lang="pt-BR" dirty="0"/>
          </a:p>
        </p:txBody>
      </p:sp>
      <p:sp>
        <p:nvSpPr>
          <p:cNvPr id="13322" name="CaixaDeTexto 9"/>
          <p:cNvSpPr txBox="1">
            <a:spLocks noChangeArrowheads="1"/>
          </p:cNvSpPr>
          <p:nvPr/>
        </p:nvSpPr>
        <p:spPr bwMode="auto">
          <a:xfrm>
            <a:off x="5795963" y="3922713"/>
            <a:ext cx="28797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pt-BR" dirty="0" err="1" smtClean="0"/>
              <a:t>Possible</a:t>
            </a:r>
            <a:r>
              <a:rPr lang="pt-BR" dirty="0" smtClean="0"/>
              <a:t> </a:t>
            </a:r>
            <a:r>
              <a:rPr lang="pt-BR" dirty="0" err="1" smtClean="0"/>
              <a:t>logical</a:t>
            </a:r>
            <a:r>
              <a:rPr lang="pt-BR" dirty="0" smtClean="0"/>
              <a:t> </a:t>
            </a:r>
            <a:r>
              <a:rPr lang="pt-BR" dirty="0" err="1" smtClean="0"/>
              <a:t>states</a:t>
            </a:r>
            <a:r>
              <a:rPr lang="pt-BR" dirty="0" smtClean="0"/>
              <a:t>:</a:t>
            </a:r>
          </a:p>
          <a:p>
            <a:pPr algn="ctr"/>
            <a:r>
              <a:rPr lang="pt-BR" dirty="0" smtClean="0"/>
              <a:t>0  </a:t>
            </a:r>
            <a:r>
              <a:rPr lang="pt-BR" dirty="0"/>
              <a:t>0  0</a:t>
            </a:r>
          </a:p>
          <a:p>
            <a:pPr algn="ctr"/>
            <a:r>
              <a:rPr lang="pt-BR" dirty="0"/>
              <a:t>1  0  0</a:t>
            </a:r>
          </a:p>
          <a:p>
            <a:pPr algn="ctr"/>
            <a:r>
              <a:rPr lang="pt-BR" dirty="0"/>
              <a:t>1  1  0</a:t>
            </a:r>
          </a:p>
          <a:p>
            <a:pPr algn="ctr"/>
            <a:r>
              <a:rPr lang="pt-BR" dirty="0"/>
              <a:t>1  1  1</a:t>
            </a:r>
          </a:p>
        </p:txBody>
      </p:sp>
      <p:sp>
        <p:nvSpPr>
          <p:cNvPr id="13323" name="CaixaDeTexto 10"/>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rma livre 2"/>
          <p:cNvSpPr/>
          <p:nvPr/>
        </p:nvSpPr>
        <p:spPr>
          <a:xfrm>
            <a:off x="2900363" y="1565275"/>
            <a:ext cx="2667000" cy="4375150"/>
          </a:xfrm>
          <a:custGeom>
            <a:avLst/>
            <a:gdLst>
              <a:gd name="connsiteX0" fmla="*/ 2068285 w 2667000"/>
              <a:gd name="connsiteY0" fmla="*/ 0 h 4376057"/>
              <a:gd name="connsiteX1" fmla="*/ 402771 w 2667000"/>
              <a:gd name="connsiteY1" fmla="*/ 10886 h 4376057"/>
              <a:gd name="connsiteX2" fmla="*/ 0 w 2667000"/>
              <a:gd name="connsiteY2" fmla="*/ 1284514 h 4376057"/>
              <a:gd name="connsiteX3" fmla="*/ 413657 w 2667000"/>
              <a:gd name="connsiteY3" fmla="*/ 4376057 h 4376057"/>
              <a:gd name="connsiteX4" fmla="*/ 2253343 w 2667000"/>
              <a:gd name="connsiteY4" fmla="*/ 4376057 h 4376057"/>
              <a:gd name="connsiteX5" fmla="*/ 2667000 w 2667000"/>
              <a:gd name="connsiteY5" fmla="*/ 1328057 h 4376057"/>
              <a:gd name="connsiteX6" fmla="*/ 2068285 w 2667000"/>
              <a:gd name="connsiteY6" fmla="*/ 0 h 437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000" h="4376057">
                <a:moveTo>
                  <a:pt x="2068285" y="0"/>
                </a:moveTo>
                <a:lnTo>
                  <a:pt x="402771" y="10886"/>
                </a:lnTo>
                <a:lnTo>
                  <a:pt x="0" y="1284514"/>
                </a:lnTo>
                <a:lnTo>
                  <a:pt x="413657" y="4376057"/>
                </a:lnTo>
                <a:lnTo>
                  <a:pt x="2253343" y="4376057"/>
                </a:lnTo>
                <a:lnTo>
                  <a:pt x="2667000" y="1328057"/>
                </a:lnTo>
                <a:lnTo>
                  <a:pt x="2068285" y="0"/>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14339" name="CaixaDeTexto 1"/>
          <p:cNvSpPr txBox="1">
            <a:spLocks noChangeArrowheads="1"/>
          </p:cNvSpPr>
          <p:nvPr/>
        </p:nvSpPr>
        <p:spPr bwMode="auto">
          <a:xfrm>
            <a:off x="395288" y="585788"/>
            <a:ext cx="8137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r>
              <a:rPr lang="en-US" dirty="0" smtClean="0"/>
              <a:t>And pumping problems were becoming more complex due to the arrangement of neighborhoods in each city regarding their factories.</a:t>
            </a:r>
            <a:endParaRPr lang="pt-BR" dirty="0"/>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773238"/>
            <a:ext cx="1114425"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8" descr="http://www.zun.com.br/fotos/2011/06/Desenho-de-ind%C3%BAstr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563" y="4508500"/>
            <a:ext cx="1354137"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4175" y="3357563"/>
            <a:ext cx="5270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1325" y="1482725"/>
            <a:ext cx="525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 y="1482725"/>
            <a:ext cx="5270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7425" y="1830388"/>
            <a:ext cx="962025" cy="260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6"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7688" y="3389313"/>
            <a:ext cx="5254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8338" y="3357563"/>
            <a:ext cx="5254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8950" y="2527300"/>
            <a:ext cx="5270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8338" y="2479675"/>
            <a:ext cx="5254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8338" y="1674813"/>
            <a:ext cx="525462"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8" descr="http://www.zun.com.br/fotos/2011/06/Desenho-de-ind%C3%BAstr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4563" y="4440238"/>
            <a:ext cx="1354137"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9513" y="3032125"/>
            <a:ext cx="1333500"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Conector de seta reta 16"/>
          <p:cNvCxnSpPr/>
          <p:nvPr/>
        </p:nvCxnSpPr>
        <p:spPr>
          <a:xfrm flipV="1">
            <a:off x="3987800" y="3135313"/>
            <a:ext cx="0"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flipV="1">
            <a:off x="1260475" y="3117850"/>
            <a:ext cx="0" cy="790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p:nvPr/>
        </p:nvCxnSpPr>
        <p:spPr>
          <a:xfrm flipV="1">
            <a:off x="6916738" y="3883025"/>
            <a:ext cx="0" cy="396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4356" name="Picture 8" descr="http://www.zun.com.br/fotos/2011/06/Desenho-de-ind%C3%BAstr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4287838"/>
            <a:ext cx="820737"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4050" y="3594100"/>
            <a:ext cx="525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8"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5013" y="2695575"/>
            <a:ext cx="5254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9"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4325" y="2159000"/>
            <a:ext cx="525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0"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3150" y="2555875"/>
            <a:ext cx="5254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1" name="Picture 4" descr="http://2.bp.blogspot.com/-kQLPlPLWQ0Q/UNDbiI0nsEI/AAAAAAAAW9E/TsS36hvG-wI/s1600/desenhos-de-casas-para-imprimir-e-colorir-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3013" y="3436938"/>
            <a:ext cx="5270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Seta para baixo 50"/>
          <p:cNvSpPr/>
          <p:nvPr/>
        </p:nvSpPr>
        <p:spPr>
          <a:xfrm>
            <a:off x="7019925" y="3400425"/>
            <a:ext cx="46038" cy="174625"/>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BR"/>
          </a:p>
        </p:txBody>
      </p:sp>
      <p:sp>
        <p:nvSpPr>
          <p:cNvPr id="14363" name="CaixaDeTexto 56"/>
          <p:cNvSpPr txBox="1">
            <a:spLocks noChangeArrowheads="1"/>
          </p:cNvSpPr>
          <p:nvPr/>
        </p:nvSpPr>
        <p:spPr bwMode="auto">
          <a:xfrm>
            <a:off x="6804025" y="6381750"/>
            <a:ext cx="17938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r"/>
            <a:r>
              <a:rPr lang="pt-BR" b="1">
                <a:solidFill>
                  <a:srgbClr val="92D050"/>
                </a:solidFill>
              </a:rPr>
              <a:t>LenderBook®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ranjas">
  <a:themeElements>
    <a:clrScheme name="Compo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Laranjas</Template>
  <TotalTime>14</TotalTime>
  <Words>445</Words>
  <Application>Microsoft Office PowerPoint</Application>
  <PresentationFormat>Apresentação na tela (4:3)</PresentationFormat>
  <Paragraphs>56</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Laranjas</vt:lpstr>
      <vt:lpstr>The Solar System Oranges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Solar System Oranges</dc:title>
  <dc:creator>Lender</dc:creator>
  <cp:lastModifiedBy>Lender</cp:lastModifiedBy>
  <cp:revision>4</cp:revision>
  <dcterms:created xsi:type="dcterms:W3CDTF">2013-05-25T11:48:05Z</dcterms:created>
  <dcterms:modified xsi:type="dcterms:W3CDTF">2013-05-25T12:31:35Z</dcterms:modified>
</cp:coreProperties>
</file>