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6.bin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7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[NIVEL.xlsx]Plan1!$J$6</c:f>
              <c:strCache>
                <c:ptCount val="1"/>
                <c:pt idx="0">
                  <c:v>TIPO I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trendline>
            <c:trendlineType val="linear"/>
            <c:dispRSqr val="0"/>
            <c:dispEq val="0"/>
          </c:trendline>
          <c:xVal>
            <c:strRef>
              <c:f>[NIVEL.xlsx]Plan1!$I$7:$I$11</c:f>
              <c:strCache>
                <c:ptCount val="5"/>
                <c:pt idx="0">
                  <c:v>Básico</c:v>
                </c:pt>
                <c:pt idx="1">
                  <c:v>Intermediário</c:v>
                </c:pt>
                <c:pt idx="2">
                  <c:v>Avançado</c:v>
                </c:pt>
                <c:pt idx="3">
                  <c:v>Crítico</c:v>
                </c:pt>
                <c:pt idx="4">
                  <c:v>Risco</c:v>
                </c:pt>
              </c:strCache>
            </c:strRef>
          </c:xVal>
          <c:yVal>
            <c:numRef>
              <c:f>[NIVEL.xlsx]Plan1!$J$7:$J$11</c:f>
              <c:numCache>
                <c:formatCode>General</c:formatCode>
                <c:ptCount val="5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9222656"/>
        <c:axId val="119224576"/>
      </c:scatterChart>
      <c:valAx>
        <c:axId val="119222656"/>
        <c:scaling>
          <c:orientation val="minMax"/>
          <c:max val="5"/>
          <c:min val="1"/>
        </c:scaling>
        <c:delete val="0"/>
        <c:axPos val="b"/>
        <c:majorGridlines/>
        <c:minorGridlines/>
        <c:title>
          <c:layout/>
          <c:overlay val="0"/>
        </c:title>
        <c:majorTickMark val="out"/>
        <c:minorTickMark val="none"/>
        <c:tickLblPos val="nextTo"/>
        <c:crossAx val="119224576"/>
        <c:crosses val="autoZero"/>
        <c:crossBetween val="midCat"/>
        <c:majorUnit val="1"/>
      </c:valAx>
      <c:valAx>
        <c:axId val="119224576"/>
        <c:scaling>
          <c:orientation val="minMax"/>
        </c:scaling>
        <c:delete val="0"/>
        <c:axPos val="l"/>
        <c:majorGridlines/>
        <c:minorGridlines/>
        <c:title>
          <c:layout/>
          <c:overlay val="0"/>
        </c:title>
        <c:numFmt formatCode="General" sourceLinked="1"/>
        <c:majorTickMark val="out"/>
        <c:minorTickMark val="none"/>
        <c:tickLblPos val="nextTo"/>
        <c:crossAx val="119222656"/>
        <c:crosses val="autoZero"/>
        <c:crossBetween val="midCat"/>
      </c:valAx>
      <c:spPr>
        <a:solidFill>
          <a:schemeClr val="bg1">
            <a:lumMod val="85000"/>
          </a:schemeClr>
        </a:solidFill>
      </c:spPr>
    </c:plotArea>
    <c:legend>
      <c:legendPos val="r"/>
      <c:legendEntry>
        <c:idx val="1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scatterChart>
        <c:scatterStyle val="smoothMarker"/>
        <c:varyColors val="0"/>
        <c:ser>
          <c:idx val="1"/>
          <c:order val="0"/>
          <c:tx>
            <c:strRef>
              <c:f>[NIVEL.xlsx]Plan1!$K$6</c:f>
              <c:strCache>
                <c:ptCount val="1"/>
                <c:pt idx="0">
                  <c:v>TIPO II</c:v>
                </c:pt>
              </c:strCache>
            </c:strRef>
          </c:tx>
          <c:marker>
            <c:symbol val="none"/>
          </c:marker>
          <c:xVal>
            <c:strRef>
              <c:f>[NIVEL.xlsx]Plan1!$I$7:$I$11</c:f>
              <c:strCache>
                <c:ptCount val="5"/>
                <c:pt idx="0">
                  <c:v>Básico</c:v>
                </c:pt>
                <c:pt idx="1">
                  <c:v>Intermediário</c:v>
                </c:pt>
                <c:pt idx="2">
                  <c:v>Avançado</c:v>
                </c:pt>
                <c:pt idx="3">
                  <c:v>Crítico</c:v>
                </c:pt>
                <c:pt idx="4">
                  <c:v>Risco</c:v>
                </c:pt>
              </c:strCache>
            </c:strRef>
          </c:xVal>
          <c:yVal>
            <c:numRef>
              <c:f>[NIVEL.xlsx]Plan1!$K$7:$K$11</c:f>
              <c:numCache>
                <c:formatCode>General</c:formatCode>
                <c:ptCount val="5"/>
                <c:pt idx="0">
                  <c:v>40</c:v>
                </c:pt>
                <c:pt idx="1">
                  <c:v>20</c:v>
                </c:pt>
                <c:pt idx="2">
                  <c:v>20</c:v>
                </c:pt>
                <c:pt idx="3">
                  <c:v>10</c:v>
                </c:pt>
                <c:pt idx="4">
                  <c:v>10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9259136"/>
        <c:axId val="119261056"/>
      </c:scatterChart>
      <c:valAx>
        <c:axId val="119259136"/>
        <c:scaling>
          <c:orientation val="minMax"/>
          <c:max val="5"/>
          <c:min val="1"/>
        </c:scaling>
        <c:delete val="0"/>
        <c:axPos val="b"/>
        <c:majorGridlines/>
        <c:minorGridlines/>
        <c:title>
          <c:layout/>
          <c:overlay val="0"/>
        </c:title>
        <c:majorTickMark val="out"/>
        <c:minorTickMark val="none"/>
        <c:tickLblPos val="nextTo"/>
        <c:crossAx val="119261056"/>
        <c:crosses val="autoZero"/>
        <c:crossBetween val="midCat"/>
        <c:majorUnit val="1"/>
      </c:valAx>
      <c:valAx>
        <c:axId val="119261056"/>
        <c:scaling>
          <c:orientation val="minMax"/>
        </c:scaling>
        <c:delete val="0"/>
        <c:axPos val="l"/>
        <c:majorGridlines/>
        <c:minorGridlines/>
        <c:title>
          <c:layout/>
          <c:overlay val="0"/>
        </c:title>
        <c:numFmt formatCode="General" sourceLinked="1"/>
        <c:majorTickMark val="out"/>
        <c:minorTickMark val="none"/>
        <c:tickLblPos val="nextTo"/>
        <c:crossAx val="119259136"/>
        <c:crosses val="autoZero"/>
        <c:crossBetween val="midCat"/>
      </c:valAx>
      <c:spPr>
        <a:solidFill>
          <a:schemeClr val="bg1">
            <a:lumMod val="85000"/>
          </a:schemeClr>
        </a:solidFill>
      </c:spPr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scatterChart>
        <c:scatterStyle val="smoothMarker"/>
        <c:varyColors val="0"/>
        <c:ser>
          <c:idx val="2"/>
          <c:order val="0"/>
          <c:tx>
            <c:strRef>
              <c:f>[NIVEL.xlsx]Plan1!$L$6</c:f>
              <c:strCache>
                <c:ptCount val="1"/>
                <c:pt idx="0">
                  <c:v>TIPO III</c:v>
                </c:pt>
              </c:strCache>
            </c:strRef>
          </c:tx>
          <c:marker>
            <c:symbol val="none"/>
          </c:marker>
          <c:xVal>
            <c:strRef>
              <c:f>[NIVEL.xlsx]Plan1!$I$7:$I$11</c:f>
              <c:strCache>
                <c:ptCount val="5"/>
                <c:pt idx="0">
                  <c:v>Básico</c:v>
                </c:pt>
                <c:pt idx="1">
                  <c:v>Intermediário</c:v>
                </c:pt>
                <c:pt idx="2">
                  <c:v>Avançado</c:v>
                </c:pt>
                <c:pt idx="3">
                  <c:v>Crítico</c:v>
                </c:pt>
                <c:pt idx="4">
                  <c:v>Risco</c:v>
                </c:pt>
              </c:strCache>
            </c:strRef>
          </c:xVal>
          <c:yVal>
            <c:numRef>
              <c:f>[NIVEL.xlsx]Plan1!$L$7:$L$11</c:f>
              <c:numCache>
                <c:formatCode>General</c:formatCode>
                <c:ptCount val="5"/>
                <c:pt idx="0">
                  <c:v>20</c:v>
                </c:pt>
                <c:pt idx="1">
                  <c:v>40</c:v>
                </c:pt>
                <c:pt idx="2">
                  <c:v>20</c:v>
                </c:pt>
                <c:pt idx="3">
                  <c:v>10</c:v>
                </c:pt>
                <c:pt idx="4">
                  <c:v>10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2010624"/>
        <c:axId val="122020992"/>
      </c:scatterChart>
      <c:valAx>
        <c:axId val="122010624"/>
        <c:scaling>
          <c:orientation val="minMax"/>
          <c:max val="5"/>
          <c:min val="1"/>
        </c:scaling>
        <c:delete val="0"/>
        <c:axPos val="b"/>
        <c:majorGridlines/>
        <c:minorGridlines/>
        <c:title>
          <c:layout/>
          <c:overlay val="0"/>
        </c:title>
        <c:majorTickMark val="out"/>
        <c:minorTickMark val="none"/>
        <c:tickLblPos val="nextTo"/>
        <c:crossAx val="122020992"/>
        <c:crosses val="autoZero"/>
        <c:crossBetween val="midCat"/>
        <c:majorUnit val="1"/>
      </c:valAx>
      <c:valAx>
        <c:axId val="122020992"/>
        <c:scaling>
          <c:orientation val="minMax"/>
        </c:scaling>
        <c:delete val="0"/>
        <c:axPos val="l"/>
        <c:majorGridlines/>
        <c:minorGridlines/>
        <c:title>
          <c:layout/>
          <c:overlay val="0"/>
        </c:title>
        <c:numFmt formatCode="General" sourceLinked="1"/>
        <c:majorTickMark val="out"/>
        <c:minorTickMark val="none"/>
        <c:tickLblPos val="nextTo"/>
        <c:crossAx val="122010624"/>
        <c:crosses val="autoZero"/>
        <c:crossBetween val="midCat"/>
      </c:valAx>
      <c:spPr>
        <a:solidFill>
          <a:schemeClr val="bg1">
            <a:lumMod val="85000"/>
          </a:schemeClr>
        </a:solidFill>
      </c:spPr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scatterChart>
        <c:scatterStyle val="smoothMarker"/>
        <c:varyColors val="0"/>
        <c:ser>
          <c:idx val="3"/>
          <c:order val="0"/>
          <c:tx>
            <c:strRef>
              <c:f>[NIVEL.xlsx]Plan1!$M$6</c:f>
              <c:strCache>
                <c:ptCount val="1"/>
                <c:pt idx="0">
                  <c:v>TIPO IV</c:v>
                </c:pt>
              </c:strCache>
            </c:strRef>
          </c:tx>
          <c:marker>
            <c:symbol val="none"/>
          </c:marker>
          <c:xVal>
            <c:strRef>
              <c:f>[NIVEL.xlsx]Plan1!$I$7:$I$11</c:f>
              <c:strCache>
                <c:ptCount val="5"/>
                <c:pt idx="0">
                  <c:v>Básico</c:v>
                </c:pt>
                <c:pt idx="1">
                  <c:v>Intermediário</c:v>
                </c:pt>
                <c:pt idx="2">
                  <c:v>Avançado</c:v>
                </c:pt>
                <c:pt idx="3">
                  <c:v>Crítico</c:v>
                </c:pt>
                <c:pt idx="4">
                  <c:v>Risco</c:v>
                </c:pt>
              </c:strCache>
            </c:strRef>
          </c:xVal>
          <c:yVal>
            <c:numRef>
              <c:f>[NIVEL.xlsx]Plan1!$M$7:$M$11</c:f>
              <c:numCache>
                <c:formatCode>General</c:formatCode>
                <c:ptCount val="5"/>
                <c:pt idx="0">
                  <c:v>20</c:v>
                </c:pt>
                <c:pt idx="1">
                  <c:v>20</c:v>
                </c:pt>
                <c:pt idx="2">
                  <c:v>40</c:v>
                </c:pt>
                <c:pt idx="3">
                  <c:v>10</c:v>
                </c:pt>
                <c:pt idx="4">
                  <c:v>10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2051200"/>
        <c:axId val="122061568"/>
      </c:scatterChart>
      <c:valAx>
        <c:axId val="122051200"/>
        <c:scaling>
          <c:orientation val="minMax"/>
          <c:max val="5"/>
          <c:min val="1"/>
        </c:scaling>
        <c:delete val="0"/>
        <c:axPos val="b"/>
        <c:majorGridlines/>
        <c:minorGridlines/>
        <c:title>
          <c:layout/>
          <c:overlay val="0"/>
        </c:title>
        <c:majorTickMark val="out"/>
        <c:minorTickMark val="none"/>
        <c:tickLblPos val="nextTo"/>
        <c:crossAx val="122061568"/>
        <c:crosses val="autoZero"/>
        <c:crossBetween val="midCat"/>
        <c:majorUnit val="1"/>
      </c:valAx>
      <c:valAx>
        <c:axId val="122061568"/>
        <c:scaling>
          <c:orientation val="minMax"/>
        </c:scaling>
        <c:delete val="0"/>
        <c:axPos val="l"/>
        <c:majorGridlines/>
        <c:minorGridlines/>
        <c:title>
          <c:layout/>
          <c:overlay val="0"/>
        </c:title>
        <c:numFmt formatCode="General" sourceLinked="1"/>
        <c:majorTickMark val="out"/>
        <c:minorTickMark val="none"/>
        <c:tickLblPos val="nextTo"/>
        <c:crossAx val="122051200"/>
        <c:crosses val="autoZero"/>
        <c:crossBetween val="midCat"/>
      </c:valAx>
      <c:spPr>
        <a:solidFill>
          <a:schemeClr val="bg1">
            <a:lumMod val="85000"/>
          </a:schemeClr>
        </a:solidFill>
      </c:spPr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scatterChart>
        <c:scatterStyle val="smoothMarker"/>
        <c:varyColors val="0"/>
        <c:ser>
          <c:idx val="4"/>
          <c:order val="0"/>
          <c:tx>
            <c:strRef>
              <c:f>[NIVEL.xlsx]Plan1!$N$6</c:f>
              <c:strCache>
                <c:ptCount val="1"/>
                <c:pt idx="0">
                  <c:v>TIPO V</c:v>
                </c:pt>
              </c:strCache>
            </c:strRef>
          </c:tx>
          <c:marker>
            <c:symbol val="none"/>
          </c:marker>
          <c:xVal>
            <c:strRef>
              <c:f>[NIVEL.xlsx]Plan1!$I$7:$I$11</c:f>
              <c:strCache>
                <c:ptCount val="5"/>
                <c:pt idx="0">
                  <c:v>Básico</c:v>
                </c:pt>
                <c:pt idx="1">
                  <c:v>Intermediário</c:v>
                </c:pt>
                <c:pt idx="2">
                  <c:v>Avançado</c:v>
                </c:pt>
                <c:pt idx="3">
                  <c:v>Crítico</c:v>
                </c:pt>
                <c:pt idx="4">
                  <c:v>Risco</c:v>
                </c:pt>
              </c:strCache>
            </c:strRef>
          </c:xVal>
          <c:yVal>
            <c:numRef>
              <c:f>[NIVEL.xlsx]Plan1!$N$7:$N$11</c:f>
              <c:numCache>
                <c:formatCode>General</c:formatCode>
                <c:ptCount val="5"/>
                <c:pt idx="0">
                  <c:v>20</c:v>
                </c:pt>
                <c:pt idx="1">
                  <c:v>10</c:v>
                </c:pt>
                <c:pt idx="2">
                  <c:v>20</c:v>
                </c:pt>
                <c:pt idx="3">
                  <c:v>40</c:v>
                </c:pt>
                <c:pt idx="4">
                  <c:v>10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1702272"/>
        <c:axId val="121704448"/>
      </c:scatterChart>
      <c:valAx>
        <c:axId val="121702272"/>
        <c:scaling>
          <c:orientation val="minMax"/>
          <c:max val="5"/>
          <c:min val="1"/>
        </c:scaling>
        <c:delete val="0"/>
        <c:axPos val="b"/>
        <c:majorGridlines/>
        <c:minorGridlines/>
        <c:title>
          <c:layout/>
          <c:overlay val="0"/>
        </c:title>
        <c:majorTickMark val="out"/>
        <c:minorTickMark val="none"/>
        <c:tickLblPos val="nextTo"/>
        <c:crossAx val="121704448"/>
        <c:crosses val="autoZero"/>
        <c:crossBetween val="midCat"/>
        <c:majorUnit val="1"/>
      </c:valAx>
      <c:valAx>
        <c:axId val="121704448"/>
        <c:scaling>
          <c:orientation val="minMax"/>
        </c:scaling>
        <c:delete val="0"/>
        <c:axPos val="l"/>
        <c:majorGridlines/>
        <c:minorGridlines/>
        <c:title>
          <c:layout/>
          <c:overlay val="0"/>
        </c:title>
        <c:numFmt formatCode="General" sourceLinked="1"/>
        <c:majorTickMark val="out"/>
        <c:minorTickMark val="none"/>
        <c:tickLblPos val="nextTo"/>
        <c:crossAx val="121702272"/>
        <c:crosses val="autoZero"/>
        <c:crossBetween val="midCat"/>
      </c:valAx>
      <c:spPr>
        <a:solidFill>
          <a:schemeClr val="bg1">
            <a:lumMod val="85000"/>
          </a:schemeClr>
        </a:solidFill>
      </c:spPr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scatterChart>
        <c:scatterStyle val="smoothMarker"/>
        <c:varyColors val="0"/>
        <c:ser>
          <c:idx val="5"/>
          <c:order val="0"/>
          <c:tx>
            <c:strRef>
              <c:f>[NIVEL.xlsx]Plan1!$O$6</c:f>
              <c:strCache>
                <c:ptCount val="1"/>
                <c:pt idx="0">
                  <c:v>TIPO VI</c:v>
                </c:pt>
              </c:strCache>
            </c:strRef>
          </c:tx>
          <c:marker>
            <c:symbol val="none"/>
          </c:marker>
          <c:xVal>
            <c:strRef>
              <c:f>[NIVEL.xlsx]Plan1!$I$7:$I$11</c:f>
              <c:strCache>
                <c:ptCount val="5"/>
                <c:pt idx="0">
                  <c:v>Básico</c:v>
                </c:pt>
                <c:pt idx="1">
                  <c:v>Intermediário</c:v>
                </c:pt>
                <c:pt idx="2">
                  <c:v>Avançado</c:v>
                </c:pt>
                <c:pt idx="3">
                  <c:v>Crítico</c:v>
                </c:pt>
                <c:pt idx="4">
                  <c:v>Risco</c:v>
                </c:pt>
              </c:strCache>
            </c:strRef>
          </c:xVal>
          <c:yVal>
            <c:numRef>
              <c:f>[NIVEL.xlsx]Plan1!$O$7:$O$11</c:f>
              <c:numCache>
                <c:formatCode>General</c:formatCode>
                <c:ptCount val="5"/>
                <c:pt idx="0">
                  <c:v>20</c:v>
                </c:pt>
                <c:pt idx="1">
                  <c:v>10</c:v>
                </c:pt>
                <c:pt idx="2">
                  <c:v>10</c:v>
                </c:pt>
                <c:pt idx="3">
                  <c:v>20</c:v>
                </c:pt>
                <c:pt idx="4">
                  <c:v>40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2240000"/>
        <c:axId val="122406016"/>
      </c:scatterChart>
      <c:valAx>
        <c:axId val="122240000"/>
        <c:scaling>
          <c:orientation val="minMax"/>
          <c:max val="5"/>
          <c:min val="1"/>
        </c:scaling>
        <c:delete val="0"/>
        <c:axPos val="b"/>
        <c:majorGridlines/>
        <c:minorGridlines/>
        <c:title>
          <c:layout/>
          <c:overlay val="0"/>
        </c:title>
        <c:majorTickMark val="out"/>
        <c:minorTickMark val="none"/>
        <c:tickLblPos val="nextTo"/>
        <c:crossAx val="122406016"/>
        <c:crosses val="autoZero"/>
        <c:crossBetween val="midCat"/>
        <c:majorUnit val="1"/>
      </c:valAx>
      <c:valAx>
        <c:axId val="122406016"/>
        <c:scaling>
          <c:orientation val="minMax"/>
        </c:scaling>
        <c:delete val="0"/>
        <c:axPos val="l"/>
        <c:majorGridlines/>
        <c:minorGridlines/>
        <c:title>
          <c:layout/>
          <c:overlay val="0"/>
        </c:title>
        <c:numFmt formatCode="General" sourceLinked="1"/>
        <c:majorTickMark val="out"/>
        <c:minorTickMark val="none"/>
        <c:tickLblPos val="nextTo"/>
        <c:crossAx val="122240000"/>
        <c:crosses val="autoZero"/>
        <c:crossBetween val="midCat"/>
      </c:valAx>
      <c:spPr>
        <a:solidFill>
          <a:schemeClr val="bg1">
            <a:lumMod val="85000"/>
          </a:schemeClr>
        </a:solidFill>
      </c:spPr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[NIVEL.xlsx]Plan1!$J$6</c:f>
              <c:strCache>
                <c:ptCount val="1"/>
                <c:pt idx="0">
                  <c:v>TIPO I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trendline>
            <c:trendlineType val="linear"/>
            <c:dispRSqr val="0"/>
            <c:dispEq val="0"/>
          </c:trendline>
          <c:xVal>
            <c:strRef>
              <c:f>[NIVEL.xlsx]Plan1!$I$7:$I$11</c:f>
              <c:strCache>
                <c:ptCount val="5"/>
                <c:pt idx="0">
                  <c:v>Básico</c:v>
                </c:pt>
                <c:pt idx="1">
                  <c:v>Intermediário</c:v>
                </c:pt>
                <c:pt idx="2">
                  <c:v>Avançado</c:v>
                </c:pt>
                <c:pt idx="3">
                  <c:v>Crítico</c:v>
                </c:pt>
                <c:pt idx="4">
                  <c:v>Risco</c:v>
                </c:pt>
              </c:strCache>
            </c:strRef>
          </c:xVal>
          <c:yVal>
            <c:numRef>
              <c:f>[NIVEL.xlsx]Plan1!$J$7:$J$11</c:f>
              <c:numCache>
                <c:formatCode>General</c:formatCode>
                <c:ptCount val="5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[NIVEL.xlsx]Plan1!$K$6</c:f>
              <c:strCache>
                <c:ptCount val="1"/>
                <c:pt idx="0">
                  <c:v>TIPO II</c:v>
                </c:pt>
              </c:strCache>
            </c:strRef>
          </c:tx>
          <c:marker>
            <c:symbol val="none"/>
          </c:marker>
          <c:xVal>
            <c:strRef>
              <c:f>[NIVEL.xlsx]Plan1!$I$7:$I$11</c:f>
              <c:strCache>
                <c:ptCount val="5"/>
                <c:pt idx="0">
                  <c:v>Básico</c:v>
                </c:pt>
                <c:pt idx="1">
                  <c:v>Intermediário</c:v>
                </c:pt>
                <c:pt idx="2">
                  <c:v>Avançado</c:v>
                </c:pt>
                <c:pt idx="3">
                  <c:v>Crítico</c:v>
                </c:pt>
                <c:pt idx="4">
                  <c:v>Risco</c:v>
                </c:pt>
              </c:strCache>
            </c:strRef>
          </c:xVal>
          <c:yVal>
            <c:numRef>
              <c:f>[NIVEL.xlsx]Plan1!$K$7:$K$11</c:f>
              <c:numCache>
                <c:formatCode>General</c:formatCode>
                <c:ptCount val="5"/>
                <c:pt idx="0">
                  <c:v>40</c:v>
                </c:pt>
                <c:pt idx="1">
                  <c:v>20</c:v>
                </c:pt>
                <c:pt idx="2">
                  <c:v>20</c:v>
                </c:pt>
                <c:pt idx="3">
                  <c:v>10</c:v>
                </c:pt>
                <c:pt idx="4">
                  <c:v>10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[NIVEL.xlsx]Plan1!$L$6</c:f>
              <c:strCache>
                <c:ptCount val="1"/>
                <c:pt idx="0">
                  <c:v>TIPO III</c:v>
                </c:pt>
              </c:strCache>
            </c:strRef>
          </c:tx>
          <c:marker>
            <c:symbol val="none"/>
          </c:marker>
          <c:xVal>
            <c:strRef>
              <c:f>[NIVEL.xlsx]Plan1!$I$7:$I$11</c:f>
              <c:strCache>
                <c:ptCount val="5"/>
                <c:pt idx="0">
                  <c:v>Básico</c:v>
                </c:pt>
                <c:pt idx="1">
                  <c:v>Intermediário</c:v>
                </c:pt>
                <c:pt idx="2">
                  <c:v>Avançado</c:v>
                </c:pt>
                <c:pt idx="3">
                  <c:v>Crítico</c:v>
                </c:pt>
                <c:pt idx="4">
                  <c:v>Risco</c:v>
                </c:pt>
              </c:strCache>
            </c:strRef>
          </c:xVal>
          <c:yVal>
            <c:numRef>
              <c:f>[NIVEL.xlsx]Plan1!$L$7:$L$11</c:f>
              <c:numCache>
                <c:formatCode>General</c:formatCode>
                <c:ptCount val="5"/>
                <c:pt idx="0">
                  <c:v>20</c:v>
                </c:pt>
                <c:pt idx="1">
                  <c:v>40</c:v>
                </c:pt>
                <c:pt idx="2">
                  <c:v>20</c:v>
                </c:pt>
                <c:pt idx="3">
                  <c:v>10</c:v>
                </c:pt>
                <c:pt idx="4">
                  <c:v>10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[NIVEL.xlsx]Plan1!$M$6</c:f>
              <c:strCache>
                <c:ptCount val="1"/>
                <c:pt idx="0">
                  <c:v>TIPO IV</c:v>
                </c:pt>
              </c:strCache>
            </c:strRef>
          </c:tx>
          <c:marker>
            <c:symbol val="none"/>
          </c:marker>
          <c:xVal>
            <c:strRef>
              <c:f>[NIVEL.xlsx]Plan1!$I$7:$I$11</c:f>
              <c:strCache>
                <c:ptCount val="5"/>
                <c:pt idx="0">
                  <c:v>Básico</c:v>
                </c:pt>
                <c:pt idx="1">
                  <c:v>Intermediário</c:v>
                </c:pt>
                <c:pt idx="2">
                  <c:v>Avançado</c:v>
                </c:pt>
                <c:pt idx="3">
                  <c:v>Crítico</c:v>
                </c:pt>
                <c:pt idx="4">
                  <c:v>Risco</c:v>
                </c:pt>
              </c:strCache>
            </c:strRef>
          </c:xVal>
          <c:yVal>
            <c:numRef>
              <c:f>[NIVEL.xlsx]Plan1!$M$7:$M$11</c:f>
              <c:numCache>
                <c:formatCode>General</c:formatCode>
                <c:ptCount val="5"/>
                <c:pt idx="0">
                  <c:v>20</c:v>
                </c:pt>
                <c:pt idx="1">
                  <c:v>20</c:v>
                </c:pt>
                <c:pt idx="2">
                  <c:v>40</c:v>
                </c:pt>
                <c:pt idx="3">
                  <c:v>10</c:v>
                </c:pt>
                <c:pt idx="4">
                  <c:v>10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[NIVEL.xlsx]Plan1!$N$6</c:f>
              <c:strCache>
                <c:ptCount val="1"/>
                <c:pt idx="0">
                  <c:v>TIPO V</c:v>
                </c:pt>
              </c:strCache>
            </c:strRef>
          </c:tx>
          <c:marker>
            <c:symbol val="none"/>
          </c:marker>
          <c:xVal>
            <c:strRef>
              <c:f>[NIVEL.xlsx]Plan1!$I$7:$I$11</c:f>
              <c:strCache>
                <c:ptCount val="5"/>
                <c:pt idx="0">
                  <c:v>Básico</c:v>
                </c:pt>
                <c:pt idx="1">
                  <c:v>Intermediário</c:v>
                </c:pt>
                <c:pt idx="2">
                  <c:v>Avançado</c:v>
                </c:pt>
                <c:pt idx="3">
                  <c:v>Crítico</c:v>
                </c:pt>
                <c:pt idx="4">
                  <c:v>Risco</c:v>
                </c:pt>
              </c:strCache>
            </c:strRef>
          </c:xVal>
          <c:yVal>
            <c:numRef>
              <c:f>[NIVEL.xlsx]Plan1!$N$7:$N$11</c:f>
              <c:numCache>
                <c:formatCode>General</c:formatCode>
                <c:ptCount val="5"/>
                <c:pt idx="0">
                  <c:v>20</c:v>
                </c:pt>
                <c:pt idx="1">
                  <c:v>10</c:v>
                </c:pt>
                <c:pt idx="2">
                  <c:v>20</c:v>
                </c:pt>
                <c:pt idx="3">
                  <c:v>40</c:v>
                </c:pt>
                <c:pt idx="4">
                  <c:v>10</c:v>
                </c:pt>
              </c:numCache>
            </c:numRef>
          </c:yVal>
          <c:smooth val="1"/>
        </c:ser>
        <c:ser>
          <c:idx val="5"/>
          <c:order val="5"/>
          <c:tx>
            <c:strRef>
              <c:f>[NIVEL.xlsx]Plan1!$O$6</c:f>
              <c:strCache>
                <c:ptCount val="1"/>
                <c:pt idx="0">
                  <c:v>TIPO VI</c:v>
                </c:pt>
              </c:strCache>
            </c:strRef>
          </c:tx>
          <c:marker>
            <c:symbol val="none"/>
          </c:marker>
          <c:xVal>
            <c:strRef>
              <c:f>[NIVEL.xlsx]Plan1!$I$7:$I$11</c:f>
              <c:strCache>
                <c:ptCount val="5"/>
                <c:pt idx="0">
                  <c:v>Básico</c:v>
                </c:pt>
                <c:pt idx="1">
                  <c:v>Intermediário</c:v>
                </c:pt>
                <c:pt idx="2">
                  <c:v>Avançado</c:v>
                </c:pt>
                <c:pt idx="3">
                  <c:v>Crítico</c:v>
                </c:pt>
                <c:pt idx="4">
                  <c:v>Risco</c:v>
                </c:pt>
              </c:strCache>
            </c:strRef>
          </c:xVal>
          <c:yVal>
            <c:numRef>
              <c:f>[NIVEL.xlsx]Plan1!$O$7:$O$11</c:f>
              <c:numCache>
                <c:formatCode>General</c:formatCode>
                <c:ptCount val="5"/>
                <c:pt idx="0">
                  <c:v>20</c:v>
                </c:pt>
                <c:pt idx="1">
                  <c:v>10</c:v>
                </c:pt>
                <c:pt idx="2">
                  <c:v>10</c:v>
                </c:pt>
                <c:pt idx="3">
                  <c:v>20</c:v>
                </c:pt>
                <c:pt idx="4">
                  <c:v>40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4470784"/>
        <c:axId val="124495360"/>
      </c:scatterChart>
      <c:valAx>
        <c:axId val="124470784"/>
        <c:scaling>
          <c:orientation val="minMax"/>
          <c:max val="5"/>
          <c:min val="1"/>
        </c:scaling>
        <c:delete val="0"/>
        <c:axPos val="b"/>
        <c:majorGridlines/>
        <c:minorGridlines/>
        <c:title>
          <c:layout/>
          <c:overlay val="0"/>
        </c:title>
        <c:majorTickMark val="out"/>
        <c:minorTickMark val="none"/>
        <c:tickLblPos val="nextTo"/>
        <c:crossAx val="124495360"/>
        <c:crosses val="autoZero"/>
        <c:crossBetween val="midCat"/>
        <c:majorUnit val="1"/>
      </c:valAx>
      <c:valAx>
        <c:axId val="124495360"/>
        <c:scaling>
          <c:orientation val="minMax"/>
        </c:scaling>
        <c:delete val="0"/>
        <c:axPos val="l"/>
        <c:majorGridlines/>
        <c:minorGridlines/>
        <c:title>
          <c:layout/>
          <c:overlay val="0"/>
        </c:title>
        <c:numFmt formatCode="General" sourceLinked="1"/>
        <c:majorTickMark val="out"/>
        <c:minorTickMark val="none"/>
        <c:tickLblPos val="nextTo"/>
        <c:crossAx val="124470784"/>
        <c:crosses val="autoZero"/>
        <c:crossBetween val="midCat"/>
      </c:valAx>
      <c:spPr>
        <a:solidFill>
          <a:schemeClr val="bg1">
            <a:lumMod val="85000"/>
          </a:schemeClr>
        </a:solidFill>
      </c:spPr>
    </c:plotArea>
    <c:legend>
      <c:legendPos val="r"/>
      <c:legendEntry>
        <c:idx val="6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7AF45C-EB7F-47FB-A85A-B0E4A1D10EBA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4DA7BC8A-7367-42A7-A610-8EB9EA2D5670}">
      <dgm:prSet phldrT="[Texto]"/>
      <dgm:spPr/>
      <dgm:t>
        <a:bodyPr/>
        <a:lstStyle/>
        <a:p>
          <a:r>
            <a:rPr lang="pt-BR" dirty="0" smtClean="0"/>
            <a:t>Conhecimento</a:t>
          </a:r>
          <a:endParaRPr lang="pt-BR" dirty="0"/>
        </a:p>
      </dgm:t>
    </dgm:pt>
    <dgm:pt modelId="{A8F449E6-657C-45E5-9A11-A1C772556222}" type="parTrans" cxnId="{45421F22-0876-440A-B5FB-00A3851A9FFB}">
      <dgm:prSet/>
      <dgm:spPr/>
      <dgm:t>
        <a:bodyPr/>
        <a:lstStyle/>
        <a:p>
          <a:endParaRPr lang="pt-BR"/>
        </a:p>
      </dgm:t>
    </dgm:pt>
    <dgm:pt modelId="{9C8BD14F-AC4A-4DC9-A2E4-E66286E36C31}" type="sibTrans" cxnId="{45421F22-0876-440A-B5FB-00A3851A9FFB}">
      <dgm:prSet/>
      <dgm:spPr/>
      <dgm:t>
        <a:bodyPr/>
        <a:lstStyle/>
        <a:p>
          <a:endParaRPr lang="pt-BR"/>
        </a:p>
      </dgm:t>
    </dgm:pt>
    <dgm:pt modelId="{A39DD67F-7994-45AD-92BF-04435F7533C3}">
      <dgm:prSet phldrT="[Texto]" custT="1"/>
      <dgm:spPr/>
      <dgm:t>
        <a:bodyPr/>
        <a:lstStyle/>
        <a:p>
          <a:r>
            <a:rPr lang="pt-BR" sz="1600" dirty="0" smtClean="0"/>
            <a:t>Cultura</a:t>
          </a:r>
          <a:endParaRPr lang="pt-BR" sz="1600" dirty="0"/>
        </a:p>
      </dgm:t>
    </dgm:pt>
    <dgm:pt modelId="{8DF5273C-7F9A-477B-A3F6-1FE057F973F5}" type="parTrans" cxnId="{F8A63F6B-510A-4CAB-BC87-1AED21A37993}">
      <dgm:prSet/>
      <dgm:spPr/>
      <dgm:t>
        <a:bodyPr/>
        <a:lstStyle/>
        <a:p>
          <a:endParaRPr lang="pt-BR"/>
        </a:p>
      </dgm:t>
    </dgm:pt>
    <dgm:pt modelId="{3649434B-13B8-4508-B71B-41BA86ECCC9A}" type="sibTrans" cxnId="{F8A63F6B-510A-4CAB-BC87-1AED21A37993}">
      <dgm:prSet/>
      <dgm:spPr/>
      <dgm:t>
        <a:bodyPr/>
        <a:lstStyle/>
        <a:p>
          <a:endParaRPr lang="pt-BR"/>
        </a:p>
      </dgm:t>
    </dgm:pt>
    <dgm:pt modelId="{343A792D-AE5A-4401-AF9A-AA274E018C1D}">
      <dgm:prSet phldrT="[Texto]" custT="1"/>
      <dgm:spPr/>
      <dgm:t>
        <a:bodyPr/>
        <a:lstStyle/>
        <a:p>
          <a:r>
            <a:rPr lang="pt-BR" sz="1600" dirty="0" smtClean="0"/>
            <a:t>Educação</a:t>
          </a:r>
          <a:endParaRPr lang="pt-BR" sz="1600" dirty="0"/>
        </a:p>
      </dgm:t>
    </dgm:pt>
    <dgm:pt modelId="{2545B4C6-7AF7-4BEB-B0E3-D58C782A4875}" type="parTrans" cxnId="{50C63C84-A636-4CD7-BE74-56717509BB99}">
      <dgm:prSet/>
      <dgm:spPr/>
      <dgm:t>
        <a:bodyPr/>
        <a:lstStyle/>
        <a:p>
          <a:endParaRPr lang="pt-BR"/>
        </a:p>
      </dgm:t>
    </dgm:pt>
    <dgm:pt modelId="{30835F3C-45CD-4BA1-848E-D2AE46E83265}" type="sibTrans" cxnId="{50C63C84-A636-4CD7-BE74-56717509BB99}">
      <dgm:prSet/>
      <dgm:spPr/>
      <dgm:t>
        <a:bodyPr/>
        <a:lstStyle/>
        <a:p>
          <a:endParaRPr lang="pt-BR"/>
        </a:p>
      </dgm:t>
    </dgm:pt>
    <dgm:pt modelId="{2FCFF4F4-B118-4E81-9878-65FB27A021DC}">
      <dgm:prSet phldrT="[Texto]"/>
      <dgm:spPr/>
      <dgm:t>
        <a:bodyPr/>
        <a:lstStyle/>
        <a:p>
          <a:r>
            <a:rPr lang="pt-BR" dirty="0" smtClean="0"/>
            <a:t>Tecnologia</a:t>
          </a:r>
          <a:endParaRPr lang="pt-BR" dirty="0"/>
        </a:p>
      </dgm:t>
    </dgm:pt>
    <dgm:pt modelId="{2EACC30F-42D0-4164-BDC8-C3F0971E424A}" type="parTrans" cxnId="{85493393-6616-4370-B197-36F7D8B81723}">
      <dgm:prSet/>
      <dgm:spPr/>
      <dgm:t>
        <a:bodyPr/>
        <a:lstStyle/>
        <a:p>
          <a:endParaRPr lang="pt-BR"/>
        </a:p>
      </dgm:t>
    </dgm:pt>
    <dgm:pt modelId="{3C5BFD26-EF04-472D-B13E-FACA9DE3047E}" type="sibTrans" cxnId="{85493393-6616-4370-B197-36F7D8B81723}">
      <dgm:prSet/>
      <dgm:spPr/>
      <dgm:t>
        <a:bodyPr/>
        <a:lstStyle/>
        <a:p>
          <a:endParaRPr lang="pt-BR"/>
        </a:p>
      </dgm:t>
    </dgm:pt>
    <dgm:pt modelId="{46D4D232-E690-4A78-80E0-8C8BDA3AB100}">
      <dgm:prSet phldrT="[Texto]" custT="1"/>
      <dgm:spPr/>
      <dgm:t>
        <a:bodyPr/>
        <a:lstStyle/>
        <a:p>
          <a:r>
            <a:rPr lang="pt-BR" sz="1600" dirty="0" smtClean="0"/>
            <a:t>Produção Científica</a:t>
          </a:r>
          <a:endParaRPr lang="pt-BR" sz="1600" dirty="0"/>
        </a:p>
      </dgm:t>
    </dgm:pt>
    <dgm:pt modelId="{CEC3E405-C186-482D-AC5A-E5E1BE492FDB}" type="parTrans" cxnId="{DDD51E48-18D4-402F-A96C-EF6926F3CF6A}">
      <dgm:prSet/>
      <dgm:spPr/>
      <dgm:t>
        <a:bodyPr/>
        <a:lstStyle/>
        <a:p>
          <a:endParaRPr lang="pt-BR"/>
        </a:p>
      </dgm:t>
    </dgm:pt>
    <dgm:pt modelId="{C9CBB886-105E-4F7B-86C6-F07923B9AD92}" type="sibTrans" cxnId="{DDD51E48-18D4-402F-A96C-EF6926F3CF6A}">
      <dgm:prSet/>
      <dgm:spPr/>
      <dgm:t>
        <a:bodyPr/>
        <a:lstStyle/>
        <a:p>
          <a:endParaRPr lang="pt-BR"/>
        </a:p>
      </dgm:t>
    </dgm:pt>
    <dgm:pt modelId="{7657020C-3363-468D-B716-932020AB66A3}">
      <dgm:prSet phldrT="[Texto]"/>
      <dgm:spPr/>
      <dgm:t>
        <a:bodyPr/>
        <a:lstStyle/>
        <a:p>
          <a:endParaRPr lang="pt-BR" sz="1400" dirty="0"/>
        </a:p>
      </dgm:t>
    </dgm:pt>
    <dgm:pt modelId="{B729D1C9-16CD-4FBD-9F40-35594C742CB4}" type="parTrans" cxnId="{A5914693-C34C-4A83-B5E6-154DA1A7D5A2}">
      <dgm:prSet/>
      <dgm:spPr/>
      <dgm:t>
        <a:bodyPr/>
        <a:lstStyle/>
        <a:p>
          <a:endParaRPr lang="pt-BR"/>
        </a:p>
      </dgm:t>
    </dgm:pt>
    <dgm:pt modelId="{92C0A2FB-4183-4F59-9F21-1A808DCAF0CA}" type="sibTrans" cxnId="{A5914693-C34C-4A83-B5E6-154DA1A7D5A2}">
      <dgm:prSet/>
      <dgm:spPr/>
      <dgm:t>
        <a:bodyPr/>
        <a:lstStyle/>
        <a:p>
          <a:endParaRPr lang="pt-BR"/>
        </a:p>
      </dgm:t>
    </dgm:pt>
    <dgm:pt modelId="{6DB96549-B39C-49B9-AE32-D9FD39C8B19A}">
      <dgm:prSet phldrT="[Texto]"/>
      <dgm:spPr/>
      <dgm:t>
        <a:bodyPr/>
        <a:lstStyle/>
        <a:p>
          <a:r>
            <a:rPr lang="pt-BR" dirty="0" smtClean="0"/>
            <a:t>Sociabilidade</a:t>
          </a:r>
          <a:endParaRPr lang="pt-BR" dirty="0"/>
        </a:p>
      </dgm:t>
    </dgm:pt>
    <dgm:pt modelId="{F6DF5CB2-25CE-4D7F-A04C-6633912DA87E}" type="parTrans" cxnId="{B76BB029-0234-4785-8F90-6C4B219B05D2}">
      <dgm:prSet/>
      <dgm:spPr/>
      <dgm:t>
        <a:bodyPr/>
        <a:lstStyle/>
        <a:p>
          <a:endParaRPr lang="pt-BR"/>
        </a:p>
      </dgm:t>
    </dgm:pt>
    <dgm:pt modelId="{C6CD3396-B79F-4E5A-91AD-4FF7F855F419}" type="sibTrans" cxnId="{B76BB029-0234-4785-8F90-6C4B219B05D2}">
      <dgm:prSet/>
      <dgm:spPr/>
      <dgm:t>
        <a:bodyPr/>
        <a:lstStyle/>
        <a:p>
          <a:endParaRPr lang="pt-BR"/>
        </a:p>
      </dgm:t>
    </dgm:pt>
    <dgm:pt modelId="{D98B42C0-AD8D-4FB0-A172-A05256ECE1E1}">
      <dgm:prSet phldrT="[Texto]" custT="1"/>
      <dgm:spPr/>
      <dgm:t>
        <a:bodyPr/>
        <a:lstStyle/>
        <a:p>
          <a:r>
            <a:rPr lang="pt-BR" sz="1600" dirty="0" smtClean="0"/>
            <a:t>Ética</a:t>
          </a:r>
          <a:endParaRPr lang="pt-BR" sz="1600" dirty="0"/>
        </a:p>
      </dgm:t>
    </dgm:pt>
    <dgm:pt modelId="{DC16889A-0D3E-4C20-8A27-9CD6456DAE87}" type="parTrans" cxnId="{553260B4-63E3-4317-90A4-A371D2938110}">
      <dgm:prSet/>
      <dgm:spPr/>
      <dgm:t>
        <a:bodyPr/>
        <a:lstStyle/>
        <a:p>
          <a:endParaRPr lang="pt-BR"/>
        </a:p>
      </dgm:t>
    </dgm:pt>
    <dgm:pt modelId="{B535FD29-7814-4A55-83CF-B6CD98F43567}" type="sibTrans" cxnId="{553260B4-63E3-4317-90A4-A371D2938110}">
      <dgm:prSet/>
      <dgm:spPr/>
      <dgm:t>
        <a:bodyPr/>
        <a:lstStyle/>
        <a:p>
          <a:endParaRPr lang="pt-BR"/>
        </a:p>
      </dgm:t>
    </dgm:pt>
    <dgm:pt modelId="{B9241BFD-E69D-4FCA-9FAC-DA24573A728A}">
      <dgm:prSet phldrT="[Texto]" custT="1"/>
      <dgm:spPr/>
      <dgm:t>
        <a:bodyPr/>
        <a:lstStyle/>
        <a:p>
          <a:r>
            <a:rPr lang="pt-BR" sz="1600" dirty="0" smtClean="0"/>
            <a:t>Religião</a:t>
          </a:r>
          <a:endParaRPr lang="pt-BR" sz="1600" dirty="0"/>
        </a:p>
      </dgm:t>
    </dgm:pt>
    <dgm:pt modelId="{B5F29053-A27D-4391-AC5C-B02294D0D014}" type="parTrans" cxnId="{DEF1EDDE-AB00-461E-B135-4EE4F8E715DC}">
      <dgm:prSet/>
      <dgm:spPr/>
      <dgm:t>
        <a:bodyPr/>
        <a:lstStyle/>
        <a:p>
          <a:endParaRPr lang="pt-BR"/>
        </a:p>
      </dgm:t>
    </dgm:pt>
    <dgm:pt modelId="{CF6E4820-760A-43BC-99A0-C59884A353A7}" type="sibTrans" cxnId="{DEF1EDDE-AB00-461E-B135-4EE4F8E715DC}">
      <dgm:prSet/>
      <dgm:spPr/>
      <dgm:t>
        <a:bodyPr/>
        <a:lstStyle/>
        <a:p>
          <a:endParaRPr lang="pt-BR"/>
        </a:p>
      </dgm:t>
    </dgm:pt>
    <dgm:pt modelId="{F451ED7E-AFA5-4348-865B-A01B516A78D6}">
      <dgm:prSet phldrT="[Texto]" custT="1"/>
      <dgm:spPr/>
      <dgm:t>
        <a:bodyPr/>
        <a:lstStyle/>
        <a:p>
          <a:r>
            <a:rPr lang="pt-BR" sz="1600" dirty="0" smtClean="0"/>
            <a:t>História</a:t>
          </a:r>
          <a:endParaRPr lang="pt-BR" sz="1600" dirty="0"/>
        </a:p>
      </dgm:t>
    </dgm:pt>
    <dgm:pt modelId="{BDEB15DE-09A1-4D51-9676-F0390720A033}" type="parTrans" cxnId="{F1D60683-A57F-48F1-B2BF-D79F14FB8568}">
      <dgm:prSet/>
      <dgm:spPr/>
      <dgm:t>
        <a:bodyPr/>
        <a:lstStyle/>
        <a:p>
          <a:endParaRPr lang="pt-BR"/>
        </a:p>
      </dgm:t>
    </dgm:pt>
    <dgm:pt modelId="{AB8BEEF8-A0C3-48CA-AFD4-70E152BD9F22}" type="sibTrans" cxnId="{F1D60683-A57F-48F1-B2BF-D79F14FB8568}">
      <dgm:prSet/>
      <dgm:spPr/>
      <dgm:t>
        <a:bodyPr/>
        <a:lstStyle/>
        <a:p>
          <a:endParaRPr lang="pt-BR"/>
        </a:p>
      </dgm:t>
    </dgm:pt>
    <dgm:pt modelId="{B3033FD7-7E25-41C2-A38B-44418765B171}">
      <dgm:prSet phldrT="[Texto]"/>
      <dgm:spPr/>
      <dgm:t>
        <a:bodyPr/>
        <a:lstStyle/>
        <a:p>
          <a:endParaRPr lang="pt-BR" sz="1400" dirty="0"/>
        </a:p>
      </dgm:t>
    </dgm:pt>
    <dgm:pt modelId="{DBB728E0-F79C-43E3-80A1-37F16F516886}" type="parTrans" cxnId="{7CD95135-88CC-4894-B427-0ECC6C6CEA91}">
      <dgm:prSet/>
      <dgm:spPr/>
      <dgm:t>
        <a:bodyPr/>
        <a:lstStyle/>
        <a:p>
          <a:endParaRPr lang="pt-BR"/>
        </a:p>
      </dgm:t>
    </dgm:pt>
    <dgm:pt modelId="{EC691F32-2B09-4D40-97F5-415063639A02}" type="sibTrans" cxnId="{7CD95135-88CC-4894-B427-0ECC6C6CEA91}">
      <dgm:prSet/>
      <dgm:spPr/>
      <dgm:t>
        <a:bodyPr/>
        <a:lstStyle/>
        <a:p>
          <a:endParaRPr lang="pt-BR"/>
        </a:p>
      </dgm:t>
    </dgm:pt>
    <dgm:pt modelId="{5F8ED548-1505-43AE-ADCC-DD8EDBDA1F1E}">
      <dgm:prSet phldrT="[Texto]" custT="1"/>
      <dgm:spPr/>
      <dgm:t>
        <a:bodyPr/>
        <a:lstStyle/>
        <a:p>
          <a:r>
            <a:rPr lang="pt-BR" sz="1600" dirty="0" smtClean="0"/>
            <a:t>Sociologia</a:t>
          </a:r>
          <a:endParaRPr lang="pt-BR" sz="1600" dirty="0"/>
        </a:p>
      </dgm:t>
    </dgm:pt>
    <dgm:pt modelId="{B5D6B890-B6A5-44DC-929F-E743C76BF60F}" type="parTrans" cxnId="{77B88BB9-C900-4469-B918-274EE44E36B4}">
      <dgm:prSet/>
      <dgm:spPr/>
      <dgm:t>
        <a:bodyPr/>
        <a:lstStyle/>
        <a:p>
          <a:endParaRPr lang="pt-BR"/>
        </a:p>
      </dgm:t>
    </dgm:pt>
    <dgm:pt modelId="{7FCFC265-E08F-41F5-A5A1-5CDD4C662732}" type="sibTrans" cxnId="{77B88BB9-C900-4469-B918-274EE44E36B4}">
      <dgm:prSet/>
      <dgm:spPr/>
      <dgm:t>
        <a:bodyPr/>
        <a:lstStyle/>
        <a:p>
          <a:endParaRPr lang="pt-BR"/>
        </a:p>
      </dgm:t>
    </dgm:pt>
    <dgm:pt modelId="{A27D4FB7-1FB6-440A-987B-B634853E775E}">
      <dgm:prSet phldrT="[Texto]" custT="1"/>
      <dgm:spPr/>
      <dgm:t>
        <a:bodyPr/>
        <a:lstStyle/>
        <a:p>
          <a:r>
            <a:rPr lang="pt-BR" sz="1600" dirty="0" smtClean="0"/>
            <a:t>Espiritualidade</a:t>
          </a:r>
          <a:endParaRPr lang="pt-BR" sz="1600" dirty="0"/>
        </a:p>
      </dgm:t>
    </dgm:pt>
    <dgm:pt modelId="{050B9FEC-E175-466F-BCCC-C03F25DFB6AF}" type="parTrans" cxnId="{2404507D-C064-4275-B5E5-A9351B98E0AE}">
      <dgm:prSet/>
      <dgm:spPr/>
      <dgm:t>
        <a:bodyPr/>
        <a:lstStyle/>
        <a:p>
          <a:endParaRPr lang="pt-BR"/>
        </a:p>
      </dgm:t>
    </dgm:pt>
    <dgm:pt modelId="{26F9B734-479D-499C-AD1F-3BBC8CA423B2}" type="sibTrans" cxnId="{2404507D-C064-4275-B5E5-A9351B98E0AE}">
      <dgm:prSet/>
      <dgm:spPr/>
      <dgm:t>
        <a:bodyPr/>
        <a:lstStyle/>
        <a:p>
          <a:endParaRPr lang="pt-BR"/>
        </a:p>
      </dgm:t>
    </dgm:pt>
    <dgm:pt modelId="{DC2881F7-7CB3-48CB-AC7D-F73528520264}">
      <dgm:prSet phldrT="[Texto]" custT="1"/>
      <dgm:spPr/>
      <dgm:t>
        <a:bodyPr/>
        <a:lstStyle/>
        <a:p>
          <a:r>
            <a:rPr lang="pt-BR" sz="1600" dirty="0" err="1" smtClean="0"/>
            <a:t>Anotherself</a:t>
          </a:r>
          <a:endParaRPr lang="pt-BR" sz="1600" dirty="0"/>
        </a:p>
      </dgm:t>
    </dgm:pt>
    <dgm:pt modelId="{3BDF8D03-14E2-4B1D-91C7-E21A4EB80CEB}" type="parTrans" cxnId="{71EEAEC7-1A34-4F31-AA29-F8081B4E2EC0}">
      <dgm:prSet/>
      <dgm:spPr/>
      <dgm:t>
        <a:bodyPr/>
        <a:lstStyle/>
        <a:p>
          <a:endParaRPr lang="pt-BR"/>
        </a:p>
      </dgm:t>
    </dgm:pt>
    <dgm:pt modelId="{5F974DDF-4144-4CCA-BDD8-59F60823F2CB}" type="sibTrans" cxnId="{71EEAEC7-1A34-4F31-AA29-F8081B4E2EC0}">
      <dgm:prSet/>
      <dgm:spPr/>
      <dgm:t>
        <a:bodyPr/>
        <a:lstStyle/>
        <a:p>
          <a:endParaRPr lang="pt-BR"/>
        </a:p>
      </dgm:t>
    </dgm:pt>
    <dgm:pt modelId="{E5F93C59-489D-4557-BCAD-AB1485497FA9}">
      <dgm:prSet phldrT="[Texto]" custT="1"/>
      <dgm:spPr/>
      <dgm:t>
        <a:bodyPr/>
        <a:lstStyle/>
        <a:p>
          <a:r>
            <a:rPr lang="pt-BR" sz="1600" dirty="0" smtClean="0"/>
            <a:t>Relacionamento em sociedade</a:t>
          </a:r>
          <a:endParaRPr lang="pt-BR" sz="1600" dirty="0"/>
        </a:p>
      </dgm:t>
    </dgm:pt>
    <dgm:pt modelId="{D7841B06-521B-4EF5-BFEC-55190E5ECB83}" type="parTrans" cxnId="{69CD9B21-369D-4B25-980A-D9BAE6A817FF}">
      <dgm:prSet/>
      <dgm:spPr/>
      <dgm:t>
        <a:bodyPr/>
        <a:lstStyle/>
        <a:p>
          <a:endParaRPr lang="pt-BR"/>
        </a:p>
      </dgm:t>
    </dgm:pt>
    <dgm:pt modelId="{EEE38D26-68A6-4F38-BBB6-482456559355}" type="sibTrans" cxnId="{69CD9B21-369D-4B25-980A-D9BAE6A817FF}">
      <dgm:prSet/>
      <dgm:spPr/>
      <dgm:t>
        <a:bodyPr/>
        <a:lstStyle/>
        <a:p>
          <a:endParaRPr lang="pt-BR"/>
        </a:p>
      </dgm:t>
    </dgm:pt>
    <dgm:pt modelId="{2662DD46-B158-4D54-8ECC-21E9C4521875}">
      <dgm:prSet phldrT="[Texto]" custT="1"/>
      <dgm:spPr/>
      <dgm:t>
        <a:bodyPr/>
        <a:lstStyle/>
        <a:p>
          <a:r>
            <a:rPr lang="pt-BR" sz="1600" dirty="0" smtClean="0"/>
            <a:t>Inovação</a:t>
          </a:r>
          <a:endParaRPr lang="pt-BR" sz="1600" dirty="0"/>
        </a:p>
      </dgm:t>
    </dgm:pt>
    <dgm:pt modelId="{364AFD27-5843-4455-969D-9899591062C3}" type="parTrans" cxnId="{076A6656-18B8-479D-894E-7B2B922EEF98}">
      <dgm:prSet/>
      <dgm:spPr/>
      <dgm:t>
        <a:bodyPr/>
        <a:lstStyle/>
        <a:p>
          <a:endParaRPr lang="pt-BR"/>
        </a:p>
      </dgm:t>
    </dgm:pt>
    <dgm:pt modelId="{DD01E340-D414-4520-92EC-37565232004E}" type="sibTrans" cxnId="{076A6656-18B8-479D-894E-7B2B922EEF98}">
      <dgm:prSet/>
      <dgm:spPr/>
      <dgm:t>
        <a:bodyPr/>
        <a:lstStyle/>
        <a:p>
          <a:endParaRPr lang="pt-BR"/>
        </a:p>
      </dgm:t>
    </dgm:pt>
    <dgm:pt modelId="{DD038EC0-FBF9-43ED-92EF-339962522EA0}">
      <dgm:prSet phldrT="[Texto]" custT="1"/>
      <dgm:spPr/>
      <dgm:t>
        <a:bodyPr/>
        <a:lstStyle/>
        <a:p>
          <a:r>
            <a:rPr lang="pt-BR" sz="1600" dirty="0" smtClean="0"/>
            <a:t>Invenções</a:t>
          </a:r>
          <a:endParaRPr lang="pt-BR" sz="1600" dirty="0"/>
        </a:p>
      </dgm:t>
    </dgm:pt>
    <dgm:pt modelId="{B6D3E400-8591-429F-A75B-F7EC803365CB}" type="parTrans" cxnId="{B9267AD3-32A5-489E-BFCB-DADC34213D4E}">
      <dgm:prSet/>
      <dgm:spPr/>
      <dgm:t>
        <a:bodyPr/>
        <a:lstStyle/>
        <a:p>
          <a:endParaRPr lang="pt-BR"/>
        </a:p>
      </dgm:t>
    </dgm:pt>
    <dgm:pt modelId="{E758C186-7A38-4938-84C9-932B3D1C9DD3}" type="sibTrans" cxnId="{B9267AD3-32A5-489E-BFCB-DADC34213D4E}">
      <dgm:prSet/>
      <dgm:spPr/>
      <dgm:t>
        <a:bodyPr/>
        <a:lstStyle/>
        <a:p>
          <a:endParaRPr lang="pt-BR"/>
        </a:p>
      </dgm:t>
    </dgm:pt>
    <dgm:pt modelId="{F4F2B7CA-967A-4ADD-827E-C95E0D098AF2}">
      <dgm:prSet phldrT="[Texto]" custT="1"/>
      <dgm:spPr/>
      <dgm:t>
        <a:bodyPr/>
        <a:lstStyle/>
        <a:p>
          <a:r>
            <a:rPr lang="pt-BR" sz="1600" dirty="0" smtClean="0"/>
            <a:t>Soluções tecnológicas</a:t>
          </a:r>
          <a:endParaRPr lang="pt-BR" sz="1600" dirty="0"/>
        </a:p>
      </dgm:t>
    </dgm:pt>
    <dgm:pt modelId="{14BE7E5C-54F2-45F5-8BFD-F3802058DF6B}" type="parTrans" cxnId="{C3EA2855-0547-4611-AC8B-4A8AEFEE005B}">
      <dgm:prSet/>
      <dgm:spPr/>
      <dgm:t>
        <a:bodyPr/>
        <a:lstStyle/>
        <a:p>
          <a:endParaRPr lang="pt-BR"/>
        </a:p>
      </dgm:t>
    </dgm:pt>
    <dgm:pt modelId="{DE9B4C73-4086-4788-BA0F-05D21BC6C1D8}" type="sibTrans" cxnId="{C3EA2855-0547-4611-AC8B-4A8AEFEE005B}">
      <dgm:prSet/>
      <dgm:spPr/>
      <dgm:t>
        <a:bodyPr/>
        <a:lstStyle/>
        <a:p>
          <a:endParaRPr lang="pt-BR"/>
        </a:p>
      </dgm:t>
    </dgm:pt>
    <dgm:pt modelId="{9D25D7C7-AF7A-4F54-994B-707D80E8010F}">
      <dgm:prSet phldrT="[Texto]" custT="1"/>
      <dgm:spPr/>
      <dgm:t>
        <a:bodyPr/>
        <a:lstStyle/>
        <a:p>
          <a:r>
            <a:rPr lang="pt-BR" sz="1600" dirty="0" smtClean="0"/>
            <a:t>Saúde</a:t>
          </a:r>
          <a:endParaRPr lang="pt-BR" sz="1600" dirty="0"/>
        </a:p>
      </dgm:t>
    </dgm:pt>
    <dgm:pt modelId="{4AAFE479-9A0C-4F57-9EA1-0B8C27CE01A7}" type="parTrans" cxnId="{D9F1F396-D009-4276-819C-E089FF0EB4EB}">
      <dgm:prSet/>
      <dgm:spPr/>
      <dgm:t>
        <a:bodyPr/>
        <a:lstStyle/>
        <a:p>
          <a:endParaRPr lang="pt-BR"/>
        </a:p>
      </dgm:t>
    </dgm:pt>
    <dgm:pt modelId="{41FB460E-069E-4D95-849D-42A24B7E2889}" type="sibTrans" cxnId="{D9F1F396-D009-4276-819C-E089FF0EB4EB}">
      <dgm:prSet/>
      <dgm:spPr/>
      <dgm:t>
        <a:bodyPr/>
        <a:lstStyle/>
        <a:p>
          <a:endParaRPr lang="pt-BR"/>
        </a:p>
      </dgm:t>
    </dgm:pt>
    <dgm:pt modelId="{0C94792B-0029-48FB-A077-CEC4F0DFA11A}">
      <dgm:prSet phldrT="[Texto]" custT="1"/>
      <dgm:spPr/>
      <dgm:t>
        <a:bodyPr/>
        <a:lstStyle/>
        <a:p>
          <a:r>
            <a:rPr lang="pt-BR" sz="1600" dirty="0" smtClean="0"/>
            <a:t>Empreendedorismo</a:t>
          </a:r>
          <a:endParaRPr lang="pt-BR" sz="1600" dirty="0"/>
        </a:p>
      </dgm:t>
    </dgm:pt>
    <dgm:pt modelId="{6F3D862D-F3DA-4C67-B71F-3272CF9993EA}" type="parTrans" cxnId="{CB89578D-AC74-4254-B7CD-886885646BD5}">
      <dgm:prSet/>
      <dgm:spPr/>
      <dgm:t>
        <a:bodyPr/>
        <a:lstStyle/>
        <a:p>
          <a:endParaRPr lang="pt-BR"/>
        </a:p>
      </dgm:t>
    </dgm:pt>
    <dgm:pt modelId="{96CF3739-C004-47EE-B599-74A57062B2D8}" type="sibTrans" cxnId="{CB89578D-AC74-4254-B7CD-886885646BD5}">
      <dgm:prSet/>
      <dgm:spPr/>
      <dgm:t>
        <a:bodyPr/>
        <a:lstStyle/>
        <a:p>
          <a:endParaRPr lang="pt-BR"/>
        </a:p>
      </dgm:t>
    </dgm:pt>
    <dgm:pt modelId="{B720ABA6-1E2A-4D5D-A021-DCC33617F7DA}">
      <dgm:prSet phldrT="[Texto]" custT="1"/>
      <dgm:spPr/>
      <dgm:t>
        <a:bodyPr/>
        <a:lstStyle/>
        <a:p>
          <a:r>
            <a:rPr lang="pt-BR" sz="1600" dirty="0" smtClean="0"/>
            <a:t>Esporte</a:t>
          </a:r>
          <a:endParaRPr lang="pt-BR" sz="1600" dirty="0"/>
        </a:p>
      </dgm:t>
    </dgm:pt>
    <dgm:pt modelId="{F9B6248B-9C72-4973-A406-A28F7946F24B}" type="parTrans" cxnId="{5680DE1F-3391-4817-A248-2483AAAB6938}">
      <dgm:prSet/>
      <dgm:spPr/>
      <dgm:t>
        <a:bodyPr/>
        <a:lstStyle/>
        <a:p>
          <a:endParaRPr lang="pt-BR"/>
        </a:p>
      </dgm:t>
    </dgm:pt>
    <dgm:pt modelId="{5AF0731F-30CF-428A-A5CE-D4CF53FAC8FB}" type="sibTrans" cxnId="{5680DE1F-3391-4817-A248-2483AAAB6938}">
      <dgm:prSet/>
      <dgm:spPr/>
      <dgm:t>
        <a:bodyPr/>
        <a:lstStyle/>
        <a:p>
          <a:endParaRPr lang="pt-BR"/>
        </a:p>
      </dgm:t>
    </dgm:pt>
    <dgm:pt modelId="{8DD4BDBE-4DAD-4CD9-8F87-7D450A67C237}">
      <dgm:prSet phldrT="[Texto]" custT="1"/>
      <dgm:spPr/>
      <dgm:t>
        <a:bodyPr/>
        <a:lstStyle/>
        <a:p>
          <a:r>
            <a:rPr lang="pt-BR" sz="1600" dirty="0" smtClean="0"/>
            <a:t>Lazer</a:t>
          </a:r>
          <a:endParaRPr lang="pt-BR" sz="1600" dirty="0"/>
        </a:p>
      </dgm:t>
    </dgm:pt>
    <dgm:pt modelId="{3E450B3D-DAB7-4E17-86DF-7866F5DED92E}" type="parTrans" cxnId="{E58A11C5-AD6D-4CAD-8FD3-16E263081477}">
      <dgm:prSet/>
      <dgm:spPr/>
      <dgm:t>
        <a:bodyPr/>
        <a:lstStyle/>
        <a:p>
          <a:endParaRPr lang="pt-BR"/>
        </a:p>
      </dgm:t>
    </dgm:pt>
    <dgm:pt modelId="{4A97ADC3-209B-4515-8478-67F5D622B6E6}" type="sibTrans" cxnId="{E58A11C5-AD6D-4CAD-8FD3-16E263081477}">
      <dgm:prSet/>
      <dgm:spPr/>
      <dgm:t>
        <a:bodyPr/>
        <a:lstStyle/>
        <a:p>
          <a:endParaRPr lang="pt-BR"/>
        </a:p>
      </dgm:t>
    </dgm:pt>
    <dgm:pt modelId="{C918CCB8-F8F1-426C-A128-0BD33C254340}" type="pres">
      <dgm:prSet presAssocID="{247AF45C-EB7F-47FB-A85A-B0E4A1D10EB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F41DDE80-5F7E-4CB4-A56E-25C26A9DAA53}" type="pres">
      <dgm:prSet presAssocID="{247AF45C-EB7F-47FB-A85A-B0E4A1D10EBA}" presName="tSp" presStyleCnt="0"/>
      <dgm:spPr/>
    </dgm:pt>
    <dgm:pt modelId="{F3C0F192-A0F8-400B-B135-D2BC630CA5DC}" type="pres">
      <dgm:prSet presAssocID="{247AF45C-EB7F-47FB-A85A-B0E4A1D10EBA}" presName="bSp" presStyleCnt="0"/>
      <dgm:spPr/>
    </dgm:pt>
    <dgm:pt modelId="{4C49B3DF-2D01-4390-8AC7-A00B60E37273}" type="pres">
      <dgm:prSet presAssocID="{247AF45C-EB7F-47FB-A85A-B0E4A1D10EBA}" presName="process" presStyleCnt="0"/>
      <dgm:spPr/>
    </dgm:pt>
    <dgm:pt modelId="{FB0B887A-A66D-4EC0-A4C9-D671FAE12B24}" type="pres">
      <dgm:prSet presAssocID="{4DA7BC8A-7367-42A7-A610-8EB9EA2D5670}" presName="composite1" presStyleCnt="0"/>
      <dgm:spPr/>
    </dgm:pt>
    <dgm:pt modelId="{41859764-E400-4E71-8852-7F95362E0F44}" type="pres">
      <dgm:prSet presAssocID="{4DA7BC8A-7367-42A7-A610-8EB9EA2D5670}" presName="dummyNode1" presStyleLbl="node1" presStyleIdx="0" presStyleCnt="3"/>
      <dgm:spPr/>
    </dgm:pt>
    <dgm:pt modelId="{0213396B-9A93-42AD-940B-6AD2014E67F6}" type="pres">
      <dgm:prSet presAssocID="{4DA7BC8A-7367-42A7-A610-8EB9EA2D5670}" presName="childNode1" presStyleLbl="bgAcc1" presStyleIdx="0" presStyleCnt="3" custScaleX="108473" custScaleY="14002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0A2C3F5-8AFE-4152-ADD9-5CC39E75110A}" type="pres">
      <dgm:prSet presAssocID="{4DA7BC8A-7367-42A7-A610-8EB9EA2D5670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780C7AB-215E-4AE1-BD7C-59564F9D16EC}" type="pres">
      <dgm:prSet presAssocID="{4DA7BC8A-7367-42A7-A610-8EB9EA2D5670}" presName="parentNode1" presStyleLbl="node1" presStyleIdx="0" presStyleCnt="3" custLinFactNeighborX="-20427" custLinFactNeighborY="49290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155AC15-0044-4148-9CFD-8F6724381443}" type="pres">
      <dgm:prSet presAssocID="{4DA7BC8A-7367-42A7-A610-8EB9EA2D5670}" presName="connSite1" presStyleCnt="0"/>
      <dgm:spPr/>
    </dgm:pt>
    <dgm:pt modelId="{11256A2F-F23E-48A7-BB77-16A771D06E7D}" type="pres">
      <dgm:prSet presAssocID="{9C8BD14F-AC4A-4DC9-A2E4-E66286E36C31}" presName="Name9" presStyleLbl="sibTrans2D1" presStyleIdx="0" presStyleCnt="2"/>
      <dgm:spPr/>
      <dgm:t>
        <a:bodyPr/>
        <a:lstStyle/>
        <a:p>
          <a:endParaRPr lang="pt-BR"/>
        </a:p>
      </dgm:t>
    </dgm:pt>
    <dgm:pt modelId="{03AC9C14-184F-4354-B6F3-9FEF590B5E39}" type="pres">
      <dgm:prSet presAssocID="{2FCFF4F4-B118-4E81-9878-65FB27A021DC}" presName="composite2" presStyleCnt="0"/>
      <dgm:spPr/>
    </dgm:pt>
    <dgm:pt modelId="{B50B2AFF-7C3B-43A1-9DBD-8CC7DC52306C}" type="pres">
      <dgm:prSet presAssocID="{2FCFF4F4-B118-4E81-9878-65FB27A021DC}" presName="dummyNode2" presStyleLbl="node1" presStyleIdx="0" presStyleCnt="3"/>
      <dgm:spPr/>
    </dgm:pt>
    <dgm:pt modelId="{05536AED-FD5F-44CF-8362-5819E92502CD}" type="pres">
      <dgm:prSet presAssocID="{2FCFF4F4-B118-4E81-9878-65FB27A021DC}" presName="childNode2" presStyleLbl="bgAcc1" presStyleIdx="1" presStyleCnt="3" custScaleX="135228" custScaleY="14336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43BEDFD-05D4-44BD-9EA6-DED80FA59836}" type="pres">
      <dgm:prSet presAssocID="{2FCFF4F4-B118-4E81-9878-65FB27A021DC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81E3799-222E-4B14-A925-F4C8C88C869F}" type="pres">
      <dgm:prSet presAssocID="{2FCFF4F4-B118-4E81-9878-65FB27A021DC}" presName="parentNode2" presStyleLbl="node1" presStyleIdx="1" presStyleCnt="3" custLinFactNeighborX="-17662" custLinFactNeighborY="-14416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F2D777C-B4DE-48D1-85B0-4A89C7E8224A}" type="pres">
      <dgm:prSet presAssocID="{2FCFF4F4-B118-4E81-9878-65FB27A021DC}" presName="connSite2" presStyleCnt="0"/>
      <dgm:spPr/>
    </dgm:pt>
    <dgm:pt modelId="{CE25FFE0-A3BC-4FD5-82E1-8464C3DBDFBF}" type="pres">
      <dgm:prSet presAssocID="{3C5BFD26-EF04-472D-B13E-FACA9DE3047E}" presName="Name18" presStyleLbl="sibTrans2D1" presStyleIdx="1" presStyleCnt="2"/>
      <dgm:spPr/>
      <dgm:t>
        <a:bodyPr/>
        <a:lstStyle/>
        <a:p>
          <a:endParaRPr lang="pt-BR"/>
        </a:p>
      </dgm:t>
    </dgm:pt>
    <dgm:pt modelId="{38531B2C-2ED1-4E5C-8159-DEC55544567C}" type="pres">
      <dgm:prSet presAssocID="{6DB96549-B39C-49B9-AE32-D9FD39C8B19A}" presName="composite1" presStyleCnt="0"/>
      <dgm:spPr/>
    </dgm:pt>
    <dgm:pt modelId="{2273429F-3C08-4488-B1E1-29780A3B52E2}" type="pres">
      <dgm:prSet presAssocID="{6DB96549-B39C-49B9-AE32-D9FD39C8B19A}" presName="dummyNode1" presStyleLbl="node1" presStyleIdx="1" presStyleCnt="3"/>
      <dgm:spPr/>
    </dgm:pt>
    <dgm:pt modelId="{B2482F23-7B16-45FE-A46E-C02846CD3C09}" type="pres">
      <dgm:prSet presAssocID="{6DB96549-B39C-49B9-AE32-D9FD39C8B19A}" presName="childNode1" presStyleLbl="bgAcc1" presStyleIdx="2" presStyleCnt="3" custScaleX="127371" custScaleY="14845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B4824B2-332E-43B3-95BD-E575AA35BB03}" type="pres">
      <dgm:prSet presAssocID="{6DB96549-B39C-49B9-AE32-D9FD39C8B19A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359C6AC-25EE-4C61-B09E-4386E400DBC6}" type="pres">
      <dgm:prSet presAssocID="{6DB96549-B39C-49B9-AE32-D9FD39C8B19A}" presName="parentNode1" presStyleLbl="node1" presStyleIdx="2" presStyleCnt="3" custLinFactNeighborX="-270" custLinFactNeighborY="71656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F38E387-A6E6-49B9-9CAF-98153CE90077}" type="pres">
      <dgm:prSet presAssocID="{6DB96549-B39C-49B9-AE32-D9FD39C8B19A}" presName="connSite1" presStyleCnt="0"/>
      <dgm:spPr/>
    </dgm:pt>
  </dgm:ptLst>
  <dgm:cxnLst>
    <dgm:cxn modelId="{5680DE1F-3391-4817-A248-2483AAAB6938}" srcId="{4DA7BC8A-7367-42A7-A610-8EB9EA2D5670}" destId="{B720ABA6-1E2A-4D5D-A021-DCC33617F7DA}" srcOrd="4" destOrd="0" parTransId="{F9B6248B-9C72-4973-A406-A28F7946F24B}" sibTransId="{5AF0731F-30CF-428A-A5CE-D4CF53FAC8FB}"/>
    <dgm:cxn modelId="{BC4F9705-D03C-4C0D-A0A4-980EA3194B20}" type="presOf" srcId="{B3033FD7-7E25-41C2-A38B-44418765B171}" destId="{F0A2C3F5-8AFE-4152-ADD9-5CC39E75110A}" srcOrd="1" destOrd="6" presId="urn:microsoft.com/office/officeart/2005/8/layout/hProcess4"/>
    <dgm:cxn modelId="{E2B93601-C72F-4464-92A9-5B17A7C9EE1D}" type="presOf" srcId="{DC2881F7-7CB3-48CB-AC7D-F73528520264}" destId="{6B4824B2-332E-43B3-95BD-E575AA35BB03}" srcOrd="1" destOrd="4" presId="urn:microsoft.com/office/officeart/2005/8/layout/hProcess4"/>
    <dgm:cxn modelId="{82CE1731-3FF9-4D92-A19A-68F83D1BE72E}" type="presOf" srcId="{A27D4FB7-1FB6-440A-987B-B634853E775E}" destId="{6B4824B2-332E-43B3-95BD-E575AA35BB03}" srcOrd="1" destOrd="3" presId="urn:microsoft.com/office/officeart/2005/8/layout/hProcess4"/>
    <dgm:cxn modelId="{3F5E390C-D110-458F-9CF0-D3E7723D5C34}" type="presOf" srcId="{F451ED7E-AFA5-4348-865B-A01B516A78D6}" destId="{F0A2C3F5-8AFE-4152-ADD9-5CC39E75110A}" srcOrd="1" destOrd="2" presId="urn:microsoft.com/office/officeart/2005/8/layout/hProcess4"/>
    <dgm:cxn modelId="{DEF07D09-DFB7-4661-92CA-142795FFD56E}" type="presOf" srcId="{F451ED7E-AFA5-4348-865B-A01B516A78D6}" destId="{0213396B-9A93-42AD-940B-6AD2014E67F6}" srcOrd="0" destOrd="2" presId="urn:microsoft.com/office/officeart/2005/8/layout/hProcess4"/>
    <dgm:cxn modelId="{F7D4D488-59A4-477D-8661-0BB56232C269}" type="presOf" srcId="{4DA7BC8A-7367-42A7-A610-8EB9EA2D5670}" destId="{4780C7AB-215E-4AE1-BD7C-59564F9D16EC}" srcOrd="0" destOrd="0" presId="urn:microsoft.com/office/officeart/2005/8/layout/hProcess4"/>
    <dgm:cxn modelId="{219655F1-7869-40BF-A3E1-ACD9C70111A8}" type="presOf" srcId="{46D4D232-E690-4A78-80E0-8C8BDA3AB100}" destId="{05536AED-FD5F-44CF-8362-5819E92502CD}" srcOrd="0" destOrd="0" presId="urn:microsoft.com/office/officeart/2005/8/layout/hProcess4"/>
    <dgm:cxn modelId="{D9F1F396-D009-4276-819C-E089FF0EB4EB}" srcId="{4DA7BC8A-7367-42A7-A610-8EB9EA2D5670}" destId="{9D25D7C7-AF7A-4F54-994B-707D80E8010F}" srcOrd="3" destOrd="0" parTransId="{4AAFE479-9A0C-4F57-9EA1-0B8C27CE01A7}" sibTransId="{41FB460E-069E-4D95-849D-42A24B7E2889}"/>
    <dgm:cxn modelId="{A5914693-C34C-4A83-B5E6-154DA1A7D5A2}" srcId="{2FCFF4F4-B118-4E81-9878-65FB27A021DC}" destId="{7657020C-3363-468D-B716-932020AB66A3}" srcOrd="5" destOrd="0" parTransId="{B729D1C9-16CD-4FBD-9F40-35594C742CB4}" sibTransId="{92C0A2FB-4183-4F59-9F21-1A808DCAF0CA}"/>
    <dgm:cxn modelId="{CD3C951A-B3B3-4493-9D8F-E574AAC71075}" type="presOf" srcId="{5F8ED548-1505-43AE-ADCC-DD8EDBDA1F1E}" destId="{6B4824B2-332E-43B3-95BD-E575AA35BB03}" srcOrd="1" destOrd="2" presId="urn:microsoft.com/office/officeart/2005/8/layout/hProcess4"/>
    <dgm:cxn modelId="{08BC999F-DD39-4E27-926E-78DEA3D5D3D1}" type="presOf" srcId="{2662DD46-B158-4D54-8ECC-21E9C4521875}" destId="{05536AED-FD5F-44CF-8362-5819E92502CD}" srcOrd="0" destOrd="1" presId="urn:microsoft.com/office/officeart/2005/8/layout/hProcess4"/>
    <dgm:cxn modelId="{CAB86939-52A5-4A8F-9BE5-9D50A1677E1F}" type="presOf" srcId="{9D25D7C7-AF7A-4F54-994B-707D80E8010F}" destId="{F0A2C3F5-8AFE-4152-ADD9-5CC39E75110A}" srcOrd="1" destOrd="3" presId="urn:microsoft.com/office/officeart/2005/8/layout/hProcess4"/>
    <dgm:cxn modelId="{BD4E8D87-9FD9-4CE9-8850-8B70E6DFF3AE}" type="presOf" srcId="{B9241BFD-E69D-4FCA-9FAC-DA24573A728A}" destId="{6B4824B2-332E-43B3-95BD-E575AA35BB03}" srcOrd="1" destOrd="1" presId="urn:microsoft.com/office/officeart/2005/8/layout/hProcess4"/>
    <dgm:cxn modelId="{076A6656-18B8-479D-894E-7B2B922EEF98}" srcId="{2FCFF4F4-B118-4E81-9878-65FB27A021DC}" destId="{2662DD46-B158-4D54-8ECC-21E9C4521875}" srcOrd="1" destOrd="0" parTransId="{364AFD27-5843-4455-969D-9899591062C3}" sibTransId="{DD01E340-D414-4520-92EC-37565232004E}"/>
    <dgm:cxn modelId="{E5FD5DAE-32AE-4AED-83FE-76F026404D71}" type="presOf" srcId="{9C8BD14F-AC4A-4DC9-A2E4-E66286E36C31}" destId="{11256A2F-F23E-48A7-BB77-16A771D06E7D}" srcOrd="0" destOrd="0" presId="urn:microsoft.com/office/officeart/2005/8/layout/hProcess4"/>
    <dgm:cxn modelId="{71EEAEC7-1A34-4F31-AA29-F8081B4E2EC0}" srcId="{6DB96549-B39C-49B9-AE32-D9FD39C8B19A}" destId="{DC2881F7-7CB3-48CB-AC7D-F73528520264}" srcOrd="4" destOrd="0" parTransId="{3BDF8D03-14E2-4B1D-91C7-E21A4EB80CEB}" sibTransId="{5F974DDF-4144-4CCA-BDD8-59F60823F2CB}"/>
    <dgm:cxn modelId="{2404507D-C064-4275-B5E5-A9351B98E0AE}" srcId="{6DB96549-B39C-49B9-AE32-D9FD39C8B19A}" destId="{A27D4FB7-1FB6-440A-987B-B634853E775E}" srcOrd="3" destOrd="0" parTransId="{050B9FEC-E175-466F-BCCC-C03F25DFB6AF}" sibTransId="{26F9B734-479D-499C-AD1F-3BBC8CA423B2}"/>
    <dgm:cxn modelId="{044710CB-E8C7-4599-A803-F28A0CE08F73}" type="presOf" srcId="{B3033FD7-7E25-41C2-A38B-44418765B171}" destId="{0213396B-9A93-42AD-940B-6AD2014E67F6}" srcOrd="0" destOrd="6" presId="urn:microsoft.com/office/officeart/2005/8/layout/hProcess4"/>
    <dgm:cxn modelId="{F8A63F6B-510A-4CAB-BC87-1AED21A37993}" srcId="{4DA7BC8A-7367-42A7-A610-8EB9EA2D5670}" destId="{A39DD67F-7994-45AD-92BF-04435F7533C3}" srcOrd="0" destOrd="0" parTransId="{8DF5273C-7F9A-477B-A3F6-1FE057F973F5}" sibTransId="{3649434B-13B8-4508-B71B-41BA86ECCC9A}"/>
    <dgm:cxn modelId="{B9267AD3-32A5-489E-BFCB-DADC34213D4E}" srcId="{2FCFF4F4-B118-4E81-9878-65FB27A021DC}" destId="{DD038EC0-FBF9-43ED-92EF-339962522EA0}" srcOrd="2" destOrd="0" parTransId="{B6D3E400-8591-429F-A75B-F7EC803365CB}" sibTransId="{E758C186-7A38-4938-84C9-932B3D1C9DD3}"/>
    <dgm:cxn modelId="{C3EA2855-0547-4611-AC8B-4A8AEFEE005B}" srcId="{2FCFF4F4-B118-4E81-9878-65FB27A021DC}" destId="{F4F2B7CA-967A-4ADD-827E-C95E0D098AF2}" srcOrd="3" destOrd="0" parTransId="{14BE7E5C-54F2-45F5-8BFD-F3802058DF6B}" sibTransId="{DE9B4C73-4086-4788-BA0F-05D21BC6C1D8}"/>
    <dgm:cxn modelId="{32BD3656-45DB-44BA-8723-4E9CCC931CD7}" type="presOf" srcId="{E5F93C59-489D-4557-BCAD-AB1485497FA9}" destId="{B2482F23-7B16-45FE-A46E-C02846CD3C09}" srcOrd="0" destOrd="5" presId="urn:microsoft.com/office/officeart/2005/8/layout/hProcess4"/>
    <dgm:cxn modelId="{8A99A8FF-EAA7-449D-84A8-FD5BDE12516D}" type="presOf" srcId="{2662DD46-B158-4D54-8ECC-21E9C4521875}" destId="{343BEDFD-05D4-44BD-9EA6-DED80FA59836}" srcOrd="1" destOrd="1" presId="urn:microsoft.com/office/officeart/2005/8/layout/hProcess4"/>
    <dgm:cxn modelId="{FB0F5614-2AB7-4518-9149-649167AAC26C}" type="presOf" srcId="{0C94792B-0029-48FB-A077-CEC4F0DFA11A}" destId="{05536AED-FD5F-44CF-8362-5819E92502CD}" srcOrd="0" destOrd="4" presId="urn:microsoft.com/office/officeart/2005/8/layout/hProcess4"/>
    <dgm:cxn modelId="{015A0451-C5DB-4004-8910-218F7C9C7F8D}" type="presOf" srcId="{7657020C-3363-468D-B716-932020AB66A3}" destId="{05536AED-FD5F-44CF-8362-5819E92502CD}" srcOrd="0" destOrd="5" presId="urn:microsoft.com/office/officeart/2005/8/layout/hProcess4"/>
    <dgm:cxn modelId="{1061E19C-2716-4D45-BBBC-8BD27963898E}" type="presOf" srcId="{2FCFF4F4-B118-4E81-9878-65FB27A021DC}" destId="{F81E3799-222E-4B14-A925-F4C8C88C869F}" srcOrd="0" destOrd="0" presId="urn:microsoft.com/office/officeart/2005/8/layout/hProcess4"/>
    <dgm:cxn modelId="{DEF1EDDE-AB00-461E-B135-4EE4F8E715DC}" srcId="{6DB96549-B39C-49B9-AE32-D9FD39C8B19A}" destId="{B9241BFD-E69D-4FCA-9FAC-DA24573A728A}" srcOrd="1" destOrd="0" parTransId="{B5F29053-A27D-4391-AC5C-B02294D0D014}" sibTransId="{CF6E4820-760A-43BC-99A0-C59884A353A7}"/>
    <dgm:cxn modelId="{CB89578D-AC74-4254-B7CD-886885646BD5}" srcId="{2FCFF4F4-B118-4E81-9878-65FB27A021DC}" destId="{0C94792B-0029-48FB-A077-CEC4F0DFA11A}" srcOrd="4" destOrd="0" parTransId="{6F3D862D-F3DA-4C67-B71F-3272CF9993EA}" sibTransId="{96CF3739-C004-47EE-B599-74A57062B2D8}"/>
    <dgm:cxn modelId="{85493393-6616-4370-B197-36F7D8B81723}" srcId="{247AF45C-EB7F-47FB-A85A-B0E4A1D10EBA}" destId="{2FCFF4F4-B118-4E81-9878-65FB27A021DC}" srcOrd="1" destOrd="0" parTransId="{2EACC30F-42D0-4164-BDC8-C3F0971E424A}" sibTransId="{3C5BFD26-EF04-472D-B13E-FACA9DE3047E}"/>
    <dgm:cxn modelId="{6CB7FC8E-FBF2-4A02-AB48-1A9AA768A4DE}" type="presOf" srcId="{5F8ED548-1505-43AE-ADCC-DD8EDBDA1F1E}" destId="{B2482F23-7B16-45FE-A46E-C02846CD3C09}" srcOrd="0" destOrd="2" presId="urn:microsoft.com/office/officeart/2005/8/layout/hProcess4"/>
    <dgm:cxn modelId="{553260B4-63E3-4317-90A4-A371D2938110}" srcId="{6DB96549-B39C-49B9-AE32-D9FD39C8B19A}" destId="{D98B42C0-AD8D-4FB0-A172-A05256ECE1E1}" srcOrd="0" destOrd="0" parTransId="{DC16889A-0D3E-4C20-8A27-9CD6456DAE87}" sibTransId="{B535FD29-7814-4A55-83CF-B6CD98F43567}"/>
    <dgm:cxn modelId="{62F3F005-90F0-4E84-AD0C-62E71DE94327}" type="presOf" srcId="{F4F2B7CA-967A-4ADD-827E-C95E0D098AF2}" destId="{05536AED-FD5F-44CF-8362-5819E92502CD}" srcOrd="0" destOrd="3" presId="urn:microsoft.com/office/officeart/2005/8/layout/hProcess4"/>
    <dgm:cxn modelId="{77B88BB9-C900-4469-B918-274EE44E36B4}" srcId="{6DB96549-B39C-49B9-AE32-D9FD39C8B19A}" destId="{5F8ED548-1505-43AE-ADCC-DD8EDBDA1F1E}" srcOrd="2" destOrd="0" parTransId="{B5D6B890-B6A5-44DC-929F-E743C76BF60F}" sibTransId="{7FCFC265-E08F-41F5-A5A1-5CDD4C662732}"/>
    <dgm:cxn modelId="{5135FFA2-6B83-499C-9B95-6CBE72287EB4}" type="presOf" srcId="{E5F93C59-489D-4557-BCAD-AB1485497FA9}" destId="{6B4824B2-332E-43B3-95BD-E575AA35BB03}" srcOrd="1" destOrd="5" presId="urn:microsoft.com/office/officeart/2005/8/layout/hProcess4"/>
    <dgm:cxn modelId="{F1D60683-A57F-48F1-B2BF-D79F14FB8568}" srcId="{4DA7BC8A-7367-42A7-A610-8EB9EA2D5670}" destId="{F451ED7E-AFA5-4348-865B-A01B516A78D6}" srcOrd="2" destOrd="0" parTransId="{BDEB15DE-09A1-4D51-9676-F0390720A033}" sibTransId="{AB8BEEF8-A0C3-48CA-AFD4-70E152BD9F22}"/>
    <dgm:cxn modelId="{67B0D368-9E4A-4A55-BAE1-48AA0AE3BB2E}" type="presOf" srcId="{247AF45C-EB7F-47FB-A85A-B0E4A1D10EBA}" destId="{C918CCB8-F8F1-426C-A128-0BD33C254340}" srcOrd="0" destOrd="0" presId="urn:microsoft.com/office/officeart/2005/8/layout/hProcess4"/>
    <dgm:cxn modelId="{E3ECF609-F189-4840-A770-C3A38624399C}" type="presOf" srcId="{3C5BFD26-EF04-472D-B13E-FACA9DE3047E}" destId="{CE25FFE0-A3BC-4FD5-82E1-8464C3DBDFBF}" srcOrd="0" destOrd="0" presId="urn:microsoft.com/office/officeart/2005/8/layout/hProcess4"/>
    <dgm:cxn modelId="{3DEA538D-3749-45F2-B85C-382514A0793D}" type="presOf" srcId="{B720ABA6-1E2A-4D5D-A021-DCC33617F7DA}" destId="{F0A2C3F5-8AFE-4152-ADD9-5CC39E75110A}" srcOrd="1" destOrd="4" presId="urn:microsoft.com/office/officeart/2005/8/layout/hProcess4"/>
    <dgm:cxn modelId="{E6F81527-44AC-4C12-81D0-76B15A326FDF}" type="presOf" srcId="{8DD4BDBE-4DAD-4CD9-8F87-7D450A67C237}" destId="{F0A2C3F5-8AFE-4152-ADD9-5CC39E75110A}" srcOrd="1" destOrd="5" presId="urn:microsoft.com/office/officeart/2005/8/layout/hProcess4"/>
    <dgm:cxn modelId="{B76BB029-0234-4785-8F90-6C4B219B05D2}" srcId="{247AF45C-EB7F-47FB-A85A-B0E4A1D10EBA}" destId="{6DB96549-B39C-49B9-AE32-D9FD39C8B19A}" srcOrd="2" destOrd="0" parTransId="{F6DF5CB2-25CE-4D7F-A04C-6633912DA87E}" sibTransId="{C6CD3396-B79F-4E5A-91AD-4FF7F855F419}"/>
    <dgm:cxn modelId="{7CD95135-88CC-4894-B427-0ECC6C6CEA91}" srcId="{4DA7BC8A-7367-42A7-A610-8EB9EA2D5670}" destId="{B3033FD7-7E25-41C2-A38B-44418765B171}" srcOrd="6" destOrd="0" parTransId="{DBB728E0-F79C-43E3-80A1-37F16F516886}" sibTransId="{EC691F32-2B09-4D40-97F5-415063639A02}"/>
    <dgm:cxn modelId="{EC4D64D9-C4FA-4F14-94BD-C97D93808F0F}" type="presOf" srcId="{A27D4FB7-1FB6-440A-987B-B634853E775E}" destId="{B2482F23-7B16-45FE-A46E-C02846CD3C09}" srcOrd="0" destOrd="3" presId="urn:microsoft.com/office/officeart/2005/8/layout/hProcess4"/>
    <dgm:cxn modelId="{E58A11C5-AD6D-4CAD-8FD3-16E263081477}" srcId="{4DA7BC8A-7367-42A7-A610-8EB9EA2D5670}" destId="{8DD4BDBE-4DAD-4CD9-8F87-7D450A67C237}" srcOrd="5" destOrd="0" parTransId="{3E450B3D-DAB7-4E17-86DF-7866F5DED92E}" sibTransId="{4A97ADC3-209B-4515-8478-67F5D622B6E6}"/>
    <dgm:cxn modelId="{EE5DE053-D5C6-4666-A954-CD1A6A84FD04}" type="presOf" srcId="{6DB96549-B39C-49B9-AE32-D9FD39C8B19A}" destId="{5359C6AC-25EE-4C61-B09E-4386E400DBC6}" srcOrd="0" destOrd="0" presId="urn:microsoft.com/office/officeart/2005/8/layout/hProcess4"/>
    <dgm:cxn modelId="{391D395D-E993-48CB-B425-04AF46DB9AE4}" type="presOf" srcId="{DD038EC0-FBF9-43ED-92EF-339962522EA0}" destId="{343BEDFD-05D4-44BD-9EA6-DED80FA59836}" srcOrd="1" destOrd="2" presId="urn:microsoft.com/office/officeart/2005/8/layout/hProcess4"/>
    <dgm:cxn modelId="{5B9CB31E-EC7F-483C-9234-AE2FE77290CD}" type="presOf" srcId="{46D4D232-E690-4A78-80E0-8C8BDA3AB100}" destId="{343BEDFD-05D4-44BD-9EA6-DED80FA59836}" srcOrd="1" destOrd="0" presId="urn:microsoft.com/office/officeart/2005/8/layout/hProcess4"/>
    <dgm:cxn modelId="{EDDD80B5-F8E8-4765-B3E3-7F9A948C4B5D}" type="presOf" srcId="{0C94792B-0029-48FB-A077-CEC4F0DFA11A}" destId="{343BEDFD-05D4-44BD-9EA6-DED80FA59836}" srcOrd="1" destOrd="4" presId="urn:microsoft.com/office/officeart/2005/8/layout/hProcess4"/>
    <dgm:cxn modelId="{B0A92916-5F26-47BE-BB97-F6825E4CE478}" type="presOf" srcId="{8DD4BDBE-4DAD-4CD9-8F87-7D450A67C237}" destId="{0213396B-9A93-42AD-940B-6AD2014E67F6}" srcOrd="0" destOrd="5" presId="urn:microsoft.com/office/officeart/2005/8/layout/hProcess4"/>
    <dgm:cxn modelId="{E0C9A732-F873-47A5-8D34-F35C911F3457}" type="presOf" srcId="{343A792D-AE5A-4401-AF9A-AA274E018C1D}" destId="{0213396B-9A93-42AD-940B-6AD2014E67F6}" srcOrd="0" destOrd="1" presId="urn:microsoft.com/office/officeart/2005/8/layout/hProcess4"/>
    <dgm:cxn modelId="{2ED0E6A4-2BD5-423D-AB13-97D29B2C82E3}" type="presOf" srcId="{7657020C-3363-468D-B716-932020AB66A3}" destId="{343BEDFD-05D4-44BD-9EA6-DED80FA59836}" srcOrd="1" destOrd="5" presId="urn:microsoft.com/office/officeart/2005/8/layout/hProcess4"/>
    <dgm:cxn modelId="{98EE1CB3-E9EA-4C67-8A8B-5B617A4400DD}" type="presOf" srcId="{A39DD67F-7994-45AD-92BF-04435F7533C3}" destId="{F0A2C3F5-8AFE-4152-ADD9-5CC39E75110A}" srcOrd="1" destOrd="0" presId="urn:microsoft.com/office/officeart/2005/8/layout/hProcess4"/>
    <dgm:cxn modelId="{DDD51E48-18D4-402F-A96C-EF6926F3CF6A}" srcId="{2FCFF4F4-B118-4E81-9878-65FB27A021DC}" destId="{46D4D232-E690-4A78-80E0-8C8BDA3AB100}" srcOrd="0" destOrd="0" parTransId="{CEC3E405-C186-482D-AC5A-E5E1BE492FDB}" sibTransId="{C9CBB886-105E-4F7B-86C6-F07923B9AD92}"/>
    <dgm:cxn modelId="{F7198AD2-10C2-4341-95DB-E2DB3129F15E}" type="presOf" srcId="{343A792D-AE5A-4401-AF9A-AA274E018C1D}" destId="{F0A2C3F5-8AFE-4152-ADD9-5CC39E75110A}" srcOrd="1" destOrd="1" presId="urn:microsoft.com/office/officeart/2005/8/layout/hProcess4"/>
    <dgm:cxn modelId="{9CCCA0BD-EE17-4580-B6F3-71FE8E1D690C}" type="presOf" srcId="{DC2881F7-7CB3-48CB-AC7D-F73528520264}" destId="{B2482F23-7B16-45FE-A46E-C02846CD3C09}" srcOrd="0" destOrd="4" presId="urn:microsoft.com/office/officeart/2005/8/layout/hProcess4"/>
    <dgm:cxn modelId="{67F3BBD7-5AED-4C22-96C8-3E0F90FB1D84}" type="presOf" srcId="{D98B42C0-AD8D-4FB0-A172-A05256ECE1E1}" destId="{6B4824B2-332E-43B3-95BD-E575AA35BB03}" srcOrd="1" destOrd="0" presId="urn:microsoft.com/office/officeart/2005/8/layout/hProcess4"/>
    <dgm:cxn modelId="{4D486E06-55C9-43CE-A4B5-C581AC257DC6}" type="presOf" srcId="{D98B42C0-AD8D-4FB0-A172-A05256ECE1E1}" destId="{B2482F23-7B16-45FE-A46E-C02846CD3C09}" srcOrd="0" destOrd="0" presId="urn:microsoft.com/office/officeart/2005/8/layout/hProcess4"/>
    <dgm:cxn modelId="{9533E994-478E-4BC4-B2FA-306D5815858F}" type="presOf" srcId="{F4F2B7CA-967A-4ADD-827E-C95E0D098AF2}" destId="{343BEDFD-05D4-44BD-9EA6-DED80FA59836}" srcOrd="1" destOrd="3" presId="urn:microsoft.com/office/officeart/2005/8/layout/hProcess4"/>
    <dgm:cxn modelId="{A5B7D108-F78C-405D-9A55-3F61BDAEC40D}" type="presOf" srcId="{B9241BFD-E69D-4FCA-9FAC-DA24573A728A}" destId="{B2482F23-7B16-45FE-A46E-C02846CD3C09}" srcOrd="0" destOrd="1" presId="urn:microsoft.com/office/officeart/2005/8/layout/hProcess4"/>
    <dgm:cxn modelId="{EF2F0A5C-0E8B-48D1-9CE3-5F6EAD0E1438}" type="presOf" srcId="{B720ABA6-1E2A-4D5D-A021-DCC33617F7DA}" destId="{0213396B-9A93-42AD-940B-6AD2014E67F6}" srcOrd="0" destOrd="4" presId="urn:microsoft.com/office/officeart/2005/8/layout/hProcess4"/>
    <dgm:cxn modelId="{50C63C84-A636-4CD7-BE74-56717509BB99}" srcId="{4DA7BC8A-7367-42A7-A610-8EB9EA2D5670}" destId="{343A792D-AE5A-4401-AF9A-AA274E018C1D}" srcOrd="1" destOrd="0" parTransId="{2545B4C6-7AF7-4BEB-B0E3-D58C782A4875}" sibTransId="{30835F3C-45CD-4BA1-848E-D2AE46E83265}"/>
    <dgm:cxn modelId="{7E17FCD7-20C3-4290-BFFA-CCCAECC5433E}" type="presOf" srcId="{9D25D7C7-AF7A-4F54-994B-707D80E8010F}" destId="{0213396B-9A93-42AD-940B-6AD2014E67F6}" srcOrd="0" destOrd="3" presId="urn:microsoft.com/office/officeart/2005/8/layout/hProcess4"/>
    <dgm:cxn modelId="{8CEEB6F1-0662-4B8E-B72F-600BCD546EC1}" type="presOf" srcId="{A39DD67F-7994-45AD-92BF-04435F7533C3}" destId="{0213396B-9A93-42AD-940B-6AD2014E67F6}" srcOrd="0" destOrd="0" presId="urn:microsoft.com/office/officeart/2005/8/layout/hProcess4"/>
    <dgm:cxn modelId="{45421F22-0876-440A-B5FB-00A3851A9FFB}" srcId="{247AF45C-EB7F-47FB-A85A-B0E4A1D10EBA}" destId="{4DA7BC8A-7367-42A7-A610-8EB9EA2D5670}" srcOrd="0" destOrd="0" parTransId="{A8F449E6-657C-45E5-9A11-A1C772556222}" sibTransId="{9C8BD14F-AC4A-4DC9-A2E4-E66286E36C31}"/>
    <dgm:cxn modelId="{023DDC77-8057-479D-B4FE-085C251331D3}" type="presOf" srcId="{DD038EC0-FBF9-43ED-92EF-339962522EA0}" destId="{05536AED-FD5F-44CF-8362-5819E92502CD}" srcOrd="0" destOrd="2" presId="urn:microsoft.com/office/officeart/2005/8/layout/hProcess4"/>
    <dgm:cxn modelId="{69CD9B21-369D-4B25-980A-D9BAE6A817FF}" srcId="{6DB96549-B39C-49B9-AE32-D9FD39C8B19A}" destId="{E5F93C59-489D-4557-BCAD-AB1485497FA9}" srcOrd="5" destOrd="0" parTransId="{D7841B06-521B-4EF5-BFEC-55190E5ECB83}" sibTransId="{EEE38D26-68A6-4F38-BBB6-482456559355}"/>
    <dgm:cxn modelId="{A351D8EC-A6AC-4682-AA32-59D190406FA1}" type="presParOf" srcId="{C918CCB8-F8F1-426C-A128-0BD33C254340}" destId="{F41DDE80-5F7E-4CB4-A56E-25C26A9DAA53}" srcOrd="0" destOrd="0" presId="urn:microsoft.com/office/officeart/2005/8/layout/hProcess4"/>
    <dgm:cxn modelId="{6C66802C-1FF9-41C7-B1F5-A77124919779}" type="presParOf" srcId="{C918CCB8-F8F1-426C-A128-0BD33C254340}" destId="{F3C0F192-A0F8-400B-B135-D2BC630CA5DC}" srcOrd="1" destOrd="0" presId="urn:microsoft.com/office/officeart/2005/8/layout/hProcess4"/>
    <dgm:cxn modelId="{1427CD86-5EC3-4CE4-A89F-0B702E80700D}" type="presParOf" srcId="{C918CCB8-F8F1-426C-A128-0BD33C254340}" destId="{4C49B3DF-2D01-4390-8AC7-A00B60E37273}" srcOrd="2" destOrd="0" presId="urn:microsoft.com/office/officeart/2005/8/layout/hProcess4"/>
    <dgm:cxn modelId="{D6080E48-C100-42DD-B02B-9FD50095347F}" type="presParOf" srcId="{4C49B3DF-2D01-4390-8AC7-A00B60E37273}" destId="{FB0B887A-A66D-4EC0-A4C9-D671FAE12B24}" srcOrd="0" destOrd="0" presId="urn:microsoft.com/office/officeart/2005/8/layout/hProcess4"/>
    <dgm:cxn modelId="{DEFBA869-5E5C-44DF-BA28-AC8C53C496EF}" type="presParOf" srcId="{FB0B887A-A66D-4EC0-A4C9-D671FAE12B24}" destId="{41859764-E400-4E71-8852-7F95362E0F44}" srcOrd="0" destOrd="0" presId="urn:microsoft.com/office/officeart/2005/8/layout/hProcess4"/>
    <dgm:cxn modelId="{F91D4C86-810A-487A-8F85-FEBE98242731}" type="presParOf" srcId="{FB0B887A-A66D-4EC0-A4C9-D671FAE12B24}" destId="{0213396B-9A93-42AD-940B-6AD2014E67F6}" srcOrd="1" destOrd="0" presId="urn:microsoft.com/office/officeart/2005/8/layout/hProcess4"/>
    <dgm:cxn modelId="{DCBD4F7B-D536-4890-BE25-E1FEBC84D77D}" type="presParOf" srcId="{FB0B887A-A66D-4EC0-A4C9-D671FAE12B24}" destId="{F0A2C3F5-8AFE-4152-ADD9-5CC39E75110A}" srcOrd="2" destOrd="0" presId="urn:microsoft.com/office/officeart/2005/8/layout/hProcess4"/>
    <dgm:cxn modelId="{4C06EFAD-51A5-44F5-9362-0A5FB9E310CB}" type="presParOf" srcId="{FB0B887A-A66D-4EC0-A4C9-D671FAE12B24}" destId="{4780C7AB-215E-4AE1-BD7C-59564F9D16EC}" srcOrd="3" destOrd="0" presId="urn:microsoft.com/office/officeart/2005/8/layout/hProcess4"/>
    <dgm:cxn modelId="{62606AAB-BE3D-4AF7-B84A-5A63517160C2}" type="presParOf" srcId="{FB0B887A-A66D-4EC0-A4C9-D671FAE12B24}" destId="{1155AC15-0044-4148-9CFD-8F6724381443}" srcOrd="4" destOrd="0" presId="urn:microsoft.com/office/officeart/2005/8/layout/hProcess4"/>
    <dgm:cxn modelId="{1906DF9E-0F8B-49FC-A515-BC2A7DA7424D}" type="presParOf" srcId="{4C49B3DF-2D01-4390-8AC7-A00B60E37273}" destId="{11256A2F-F23E-48A7-BB77-16A771D06E7D}" srcOrd="1" destOrd="0" presId="urn:microsoft.com/office/officeart/2005/8/layout/hProcess4"/>
    <dgm:cxn modelId="{49AFB65D-1967-422E-B8EF-8F77CEE1649F}" type="presParOf" srcId="{4C49B3DF-2D01-4390-8AC7-A00B60E37273}" destId="{03AC9C14-184F-4354-B6F3-9FEF590B5E39}" srcOrd="2" destOrd="0" presId="urn:microsoft.com/office/officeart/2005/8/layout/hProcess4"/>
    <dgm:cxn modelId="{ABBB54DC-3392-4899-A656-FA77ED28E3DC}" type="presParOf" srcId="{03AC9C14-184F-4354-B6F3-9FEF590B5E39}" destId="{B50B2AFF-7C3B-43A1-9DBD-8CC7DC52306C}" srcOrd="0" destOrd="0" presId="urn:microsoft.com/office/officeart/2005/8/layout/hProcess4"/>
    <dgm:cxn modelId="{25B6DA59-7BC0-4109-AA9B-EC7504C40411}" type="presParOf" srcId="{03AC9C14-184F-4354-B6F3-9FEF590B5E39}" destId="{05536AED-FD5F-44CF-8362-5819E92502CD}" srcOrd="1" destOrd="0" presId="urn:microsoft.com/office/officeart/2005/8/layout/hProcess4"/>
    <dgm:cxn modelId="{B1ADD9B9-656B-48C2-8028-FC8410740938}" type="presParOf" srcId="{03AC9C14-184F-4354-B6F3-9FEF590B5E39}" destId="{343BEDFD-05D4-44BD-9EA6-DED80FA59836}" srcOrd="2" destOrd="0" presId="urn:microsoft.com/office/officeart/2005/8/layout/hProcess4"/>
    <dgm:cxn modelId="{2EDE656C-E39D-427D-B5E6-D442CB3A1DBA}" type="presParOf" srcId="{03AC9C14-184F-4354-B6F3-9FEF590B5E39}" destId="{F81E3799-222E-4B14-A925-F4C8C88C869F}" srcOrd="3" destOrd="0" presId="urn:microsoft.com/office/officeart/2005/8/layout/hProcess4"/>
    <dgm:cxn modelId="{E85D3E1F-066D-441D-9680-A3B7D61AF7D3}" type="presParOf" srcId="{03AC9C14-184F-4354-B6F3-9FEF590B5E39}" destId="{5F2D777C-B4DE-48D1-85B0-4A89C7E8224A}" srcOrd="4" destOrd="0" presId="urn:microsoft.com/office/officeart/2005/8/layout/hProcess4"/>
    <dgm:cxn modelId="{F494A378-435D-44E9-852A-E5C17AF46B14}" type="presParOf" srcId="{4C49B3DF-2D01-4390-8AC7-A00B60E37273}" destId="{CE25FFE0-A3BC-4FD5-82E1-8464C3DBDFBF}" srcOrd="3" destOrd="0" presId="urn:microsoft.com/office/officeart/2005/8/layout/hProcess4"/>
    <dgm:cxn modelId="{EBB90CEB-5BE5-48A8-A08F-0B502106ACF2}" type="presParOf" srcId="{4C49B3DF-2D01-4390-8AC7-A00B60E37273}" destId="{38531B2C-2ED1-4E5C-8159-DEC55544567C}" srcOrd="4" destOrd="0" presId="urn:microsoft.com/office/officeart/2005/8/layout/hProcess4"/>
    <dgm:cxn modelId="{16712EDD-110D-4BBB-A5D3-EB23D2872B39}" type="presParOf" srcId="{38531B2C-2ED1-4E5C-8159-DEC55544567C}" destId="{2273429F-3C08-4488-B1E1-29780A3B52E2}" srcOrd="0" destOrd="0" presId="urn:microsoft.com/office/officeart/2005/8/layout/hProcess4"/>
    <dgm:cxn modelId="{27F3CD24-D03F-431C-AEF6-4EFBEB3FDC9E}" type="presParOf" srcId="{38531B2C-2ED1-4E5C-8159-DEC55544567C}" destId="{B2482F23-7B16-45FE-A46E-C02846CD3C09}" srcOrd="1" destOrd="0" presId="urn:microsoft.com/office/officeart/2005/8/layout/hProcess4"/>
    <dgm:cxn modelId="{BD7DD5FA-32FB-47B0-A534-BEEFFB227CE5}" type="presParOf" srcId="{38531B2C-2ED1-4E5C-8159-DEC55544567C}" destId="{6B4824B2-332E-43B3-95BD-E575AA35BB03}" srcOrd="2" destOrd="0" presId="urn:microsoft.com/office/officeart/2005/8/layout/hProcess4"/>
    <dgm:cxn modelId="{44EDADFC-51F1-4DCA-B059-FFABE9474F4B}" type="presParOf" srcId="{38531B2C-2ED1-4E5C-8159-DEC55544567C}" destId="{5359C6AC-25EE-4C61-B09E-4386E400DBC6}" srcOrd="3" destOrd="0" presId="urn:microsoft.com/office/officeart/2005/8/layout/hProcess4"/>
    <dgm:cxn modelId="{2BAC3ABC-AC62-466A-875E-1A9F6D592B47}" type="presParOf" srcId="{38531B2C-2ED1-4E5C-8159-DEC55544567C}" destId="{9F38E387-A6E6-49B9-9CAF-98153CE90077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7AF45C-EB7F-47FB-A85A-B0E4A1D10EBA}" type="doc">
      <dgm:prSet loTypeId="urn:microsoft.com/office/officeart/2005/8/layout/hProcess4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4DA7BC8A-7367-42A7-A610-8EB9EA2D5670}">
      <dgm:prSet phldrT="[Texto]"/>
      <dgm:spPr/>
      <dgm:t>
        <a:bodyPr/>
        <a:lstStyle/>
        <a:p>
          <a:r>
            <a:rPr lang="pt-BR" dirty="0" smtClean="0"/>
            <a:t>Conhecimento</a:t>
          </a:r>
          <a:endParaRPr lang="pt-BR" dirty="0"/>
        </a:p>
      </dgm:t>
    </dgm:pt>
    <dgm:pt modelId="{A8F449E6-657C-45E5-9A11-A1C772556222}" type="parTrans" cxnId="{45421F22-0876-440A-B5FB-00A3851A9FFB}">
      <dgm:prSet/>
      <dgm:spPr/>
      <dgm:t>
        <a:bodyPr/>
        <a:lstStyle/>
        <a:p>
          <a:endParaRPr lang="pt-BR"/>
        </a:p>
      </dgm:t>
    </dgm:pt>
    <dgm:pt modelId="{9C8BD14F-AC4A-4DC9-A2E4-E66286E36C31}" type="sibTrans" cxnId="{45421F22-0876-440A-B5FB-00A3851A9FFB}">
      <dgm:prSet/>
      <dgm:spPr/>
      <dgm:t>
        <a:bodyPr/>
        <a:lstStyle/>
        <a:p>
          <a:endParaRPr lang="pt-BR"/>
        </a:p>
      </dgm:t>
    </dgm:pt>
    <dgm:pt modelId="{A39DD67F-7994-45AD-92BF-04435F7533C3}">
      <dgm:prSet phldrT="[Texto]" custT="1"/>
      <dgm:spPr/>
      <dgm:t>
        <a:bodyPr/>
        <a:lstStyle/>
        <a:p>
          <a:r>
            <a:rPr lang="pt-BR" sz="1600" dirty="0" smtClean="0"/>
            <a:t>Básico</a:t>
          </a:r>
          <a:endParaRPr lang="pt-BR" sz="1600" dirty="0"/>
        </a:p>
      </dgm:t>
    </dgm:pt>
    <dgm:pt modelId="{8DF5273C-7F9A-477B-A3F6-1FE057F973F5}" type="parTrans" cxnId="{F8A63F6B-510A-4CAB-BC87-1AED21A37993}">
      <dgm:prSet/>
      <dgm:spPr/>
      <dgm:t>
        <a:bodyPr/>
        <a:lstStyle/>
        <a:p>
          <a:endParaRPr lang="pt-BR"/>
        </a:p>
      </dgm:t>
    </dgm:pt>
    <dgm:pt modelId="{3649434B-13B8-4508-B71B-41BA86ECCC9A}" type="sibTrans" cxnId="{F8A63F6B-510A-4CAB-BC87-1AED21A37993}">
      <dgm:prSet/>
      <dgm:spPr/>
      <dgm:t>
        <a:bodyPr/>
        <a:lstStyle/>
        <a:p>
          <a:endParaRPr lang="pt-BR"/>
        </a:p>
      </dgm:t>
    </dgm:pt>
    <dgm:pt modelId="{343A792D-AE5A-4401-AF9A-AA274E018C1D}">
      <dgm:prSet phldrT="[Texto]" custT="1"/>
      <dgm:spPr/>
      <dgm:t>
        <a:bodyPr/>
        <a:lstStyle/>
        <a:p>
          <a:r>
            <a:rPr lang="pt-BR" sz="1600" dirty="0" smtClean="0"/>
            <a:t>Intermediário</a:t>
          </a:r>
          <a:endParaRPr lang="pt-BR" sz="1600" dirty="0"/>
        </a:p>
      </dgm:t>
    </dgm:pt>
    <dgm:pt modelId="{2545B4C6-7AF7-4BEB-B0E3-D58C782A4875}" type="parTrans" cxnId="{50C63C84-A636-4CD7-BE74-56717509BB99}">
      <dgm:prSet/>
      <dgm:spPr/>
      <dgm:t>
        <a:bodyPr/>
        <a:lstStyle/>
        <a:p>
          <a:endParaRPr lang="pt-BR"/>
        </a:p>
      </dgm:t>
    </dgm:pt>
    <dgm:pt modelId="{30835F3C-45CD-4BA1-848E-D2AE46E83265}" type="sibTrans" cxnId="{50C63C84-A636-4CD7-BE74-56717509BB99}">
      <dgm:prSet/>
      <dgm:spPr/>
      <dgm:t>
        <a:bodyPr/>
        <a:lstStyle/>
        <a:p>
          <a:endParaRPr lang="pt-BR"/>
        </a:p>
      </dgm:t>
    </dgm:pt>
    <dgm:pt modelId="{2FCFF4F4-B118-4E81-9878-65FB27A021DC}">
      <dgm:prSet phldrT="[Texto]"/>
      <dgm:spPr/>
      <dgm:t>
        <a:bodyPr/>
        <a:lstStyle/>
        <a:p>
          <a:r>
            <a:rPr lang="pt-BR" dirty="0" smtClean="0"/>
            <a:t>Tecnologia</a:t>
          </a:r>
          <a:endParaRPr lang="pt-BR" dirty="0"/>
        </a:p>
      </dgm:t>
    </dgm:pt>
    <dgm:pt modelId="{2EACC30F-42D0-4164-BDC8-C3F0971E424A}" type="parTrans" cxnId="{85493393-6616-4370-B197-36F7D8B81723}">
      <dgm:prSet/>
      <dgm:spPr/>
      <dgm:t>
        <a:bodyPr/>
        <a:lstStyle/>
        <a:p>
          <a:endParaRPr lang="pt-BR"/>
        </a:p>
      </dgm:t>
    </dgm:pt>
    <dgm:pt modelId="{3C5BFD26-EF04-472D-B13E-FACA9DE3047E}" type="sibTrans" cxnId="{85493393-6616-4370-B197-36F7D8B81723}">
      <dgm:prSet/>
      <dgm:spPr/>
      <dgm:t>
        <a:bodyPr/>
        <a:lstStyle/>
        <a:p>
          <a:endParaRPr lang="pt-BR"/>
        </a:p>
      </dgm:t>
    </dgm:pt>
    <dgm:pt modelId="{46D4D232-E690-4A78-80E0-8C8BDA3AB100}">
      <dgm:prSet phldrT="[Texto]" custT="1"/>
      <dgm:spPr/>
      <dgm:t>
        <a:bodyPr/>
        <a:lstStyle/>
        <a:p>
          <a:r>
            <a:rPr lang="pt-BR" sz="1600" dirty="0" smtClean="0"/>
            <a:t>Básico</a:t>
          </a:r>
          <a:endParaRPr lang="pt-BR" sz="1600" dirty="0"/>
        </a:p>
      </dgm:t>
    </dgm:pt>
    <dgm:pt modelId="{CEC3E405-C186-482D-AC5A-E5E1BE492FDB}" type="parTrans" cxnId="{DDD51E48-18D4-402F-A96C-EF6926F3CF6A}">
      <dgm:prSet/>
      <dgm:spPr/>
      <dgm:t>
        <a:bodyPr/>
        <a:lstStyle/>
        <a:p>
          <a:endParaRPr lang="pt-BR"/>
        </a:p>
      </dgm:t>
    </dgm:pt>
    <dgm:pt modelId="{C9CBB886-105E-4F7B-86C6-F07923B9AD92}" type="sibTrans" cxnId="{DDD51E48-18D4-402F-A96C-EF6926F3CF6A}">
      <dgm:prSet/>
      <dgm:spPr/>
      <dgm:t>
        <a:bodyPr/>
        <a:lstStyle/>
        <a:p>
          <a:endParaRPr lang="pt-BR"/>
        </a:p>
      </dgm:t>
    </dgm:pt>
    <dgm:pt modelId="{7657020C-3363-468D-B716-932020AB66A3}">
      <dgm:prSet phldrT="[Texto]"/>
      <dgm:spPr/>
      <dgm:t>
        <a:bodyPr/>
        <a:lstStyle/>
        <a:p>
          <a:endParaRPr lang="pt-BR" sz="1400" dirty="0"/>
        </a:p>
      </dgm:t>
    </dgm:pt>
    <dgm:pt modelId="{B729D1C9-16CD-4FBD-9F40-35594C742CB4}" type="parTrans" cxnId="{A5914693-C34C-4A83-B5E6-154DA1A7D5A2}">
      <dgm:prSet/>
      <dgm:spPr/>
      <dgm:t>
        <a:bodyPr/>
        <a:lstStyle/>
        <a:p>
          <a:endParaRPr lang="pt-BR"/>
        </a:p>
      </dgm:t>
    </dgm:pt>
    <dgm:pt modelId="{92C0A2FB-4183-4F59-9F21-1A808DCAF0CA}" type="sibTrans" cxnId="{A5914693-C34C-4A83-B5E6-154DA1A7D5A2}">
      <dgm:prSet/>
      <dgm:spPr/>
      <dgm:t>
        <a:bodyPr/>
        <a:lstStyle/>
        <a:p>
          <a:endParaRPr lang="pt-BR"/>
        </a:p>
      </dgm:t>
    </dgm:pt>
    <dgm:pt modelId="{6DB96549-B39C-49B9-AE32-D9FD39C8B19A}">
      <dgm:prSet phldrT="[Texto]"/>
      <dgm:spPr/>
      <dgm:t>
        <a:bodyPr/>
        <a:lstStyle/>
        <a:p>
          <a:r>
            <a:rPr lang="pt-BR" dirty="0" smtClean="0"/>
            <a:t>Sociabilidade</a:t>
          </a:r>
          <a:endParaRPr lang="pt-BR" dirty="0"/>
        </a:p>
      </dgm:t>
    </dgm:pt>
    <dgm:pt modelId="{F6DF5CB2-25CE-4D7F-A04C-6633912DA87E}" type="parTrans" cxnId="{B76BB029-0234-4785-8F90-6C4B219B05D2}">
      <dgm:prSet/>
      <dgm:spPr/>
      <dgm:t>
        <a:bodyPr/>
        <a:lstStyle/>
        <a:p>
          <a:endParaRPr lang="pt-BR"/>
        </a:p>
      </dgm:t>
    </dgm:pt>
    <dgm:pt modelId="{C6CD3396-B79F-4E5A-91AD-4FF7F855F419}" type="sibTrans" cxnId="{B76BB029-0234-4785-8F90-6C4B219B05D2}">
      <dgm:prSet/>
      <dgm:spPr/>
      <dgm:t>
        <a:bodyPr/>
        <a:lstStyle/>
        <a:p>
          <a:endParaRPr lang="pt-BR"/>
        </a:p>
      </dgm:t>
    </dgm:pt>
    <dgm:pt modelId="{D98B42C0-AD8D-4FB0-A172-A05256ECE1E1}">
      <dgm:prSet phldrT="[Texto]" custT="1"/>
      <dgm:spPr/>
      <dgm:t>
        <a:bodyPr/>
        <a:lstStyle/>
        <a:p>
          <a:r>
            <a:rPr lang="pt-BR" sz="1600" dirty="0" smtClean="0"/>
            <a:t>Básico</a:t>
          </a:r>
          <a:endParaRPr lang="pt-BR" sz="1600" dirty="0"/>
        </a:p>
      </dgm:t>
    </dgm:pt>
    <dgm:pt modelId="{DC16889A-0D3E-4C20-8A27-9CD6456DAE87}" type="parTrans" cxnId="{553260B4-63E3-4317-90A4-A371D2938110}">
      <dgm:prSet/>
      <dgm:spPr/>
      <dgm:t>
        <a:bodyPr/>
        <a:lstStyle/>
        <a:p>
          <a:endParaRPr lang="pt-BR"/>
        </a:p>
      </dgm:t>
    </dgm:pt>
    <dgm:pt modelId="{B535FD29-7814-4A55-83CF-B6CD98F43567}" type="sibTrans" cxnId="{553260B4-63E3-4317-90A4-A371D2938110}">
      <dgm:prSet/>
      <dgm:spPr/>
      <dgm:t>
        <a:bodyPr/>
        <a:lstStyle/>
        <a:p>
          <a:endParaRPr lang="pt-BR"/>
        </a:p>
      </dgm:t>
    </dgm:pt>
    <dgm:pt modelId="{F451ED7E-AFA5-4348-865B-A01B516A78D6}">
      <dgm:prSet phldrT="[Texto]" custT="1"/>
      <dgm:spPr/>
      <dgm:t>
        <a:bodyPr/>
        <a:lstStyle/>
        <a:p>
          <a:r>
            <a:rPr lang="pt-BR" sz="1600" dirty="0" smtClean="0"/>
            <a:t>Avançado</a:t>
          </a:r>
          <a:endParaRPr lang="pt-BR" sz="1600" dirty="0"/>
        </a:p>
      </dgm:t>
    </dgm:pt>
    <dgm:pt modelId="{BDEB15DE-09A1-4D51-9676-F0390720A033}" type="parTrans" cxnId="{F1D60683-A57F-48F1-B2BF-D79F14FB8568}">
      <dgm:prSet/>
      <dgm:spPr/>
      <dgm:t>
        <a:bodyPr/>
        <a:lstStyle/>
        <a:p>
          <a:endParaRPr lang="pt-BR"/>
        </a:p>
      </dgm:t>
    </dgm:pt>
    <dgm:pt modelId="{AB8BEEF8-A0C3-48CA-AFD4-70E152BD9F22}" type="sibTrans" cxnId="{F1D60683-A57F-48F1-B2BF-D79F14FB8568}">
      <dgm:prSet/>
      <dgm:spPr/>
      <dgm:t>
        <a:bodyPr/>
        <a:lstStyle/>
        <a:p>
          <a:endParaRPr lang="pt-BR"/>
        </a:p>
      </dgm:t>
    </dgm:pt>
    <dgm:pt modelId="{B3033FD7-7E25-41C2-A38B-44418765B171}">
      <dgm:prSet phldrT="[Texto]"/>
      <dgm:spPr/>
      <dgm:t>
        <a:bodyPr/>
        <a:lstStyle/>
        <a:p>
          <a:endParaRPr lang="pt-BR" sz="1400" dirty="0"/>
        </a:p>
      </dgm:t>
    </dgm:pt>
    <dgm:pt modelId="{DBB728E0-F79C-43E3-80A1-37F16F516886}" type="parTrans" cxnId="{7CD95135-88CC-4894-B427-0ECC6C6CEA91}">
      <dgm:prSet/>
      <dgm:spPr/>
      <dgm:t>
        <a:bodyPr/>
        <a:lstStyle/>
        <a:p>
          <a:endParaRPr lang="pt-BR"/>
        </a:p>
      </dgm:t>
    </dgm:pt>
    <dgm:pt modelId="{EC691F32-2B09-4D40-97F5-415063639A02}" type="sibTrans" cxnId="{7CD95135-88CC-4894-B427-0ECC6C6CEA91}">
      <dgm:prSet/>
      <dgm:spPr/>
      <dgm:t>
        <a:bodyPr/>
        <a:lstStyle/>
        <a:p>
          <a:endParaRPr lang="pt-BR"/>
        </a:p>
      </dgm:t>
    </dgm:pt>
    <dgm:pt modelId="{9D25D7C7-AF7A-4F54-994B-707D80E8010F}">
      <dgm:prSet phldrT="[Texto]" custT="1"/>
      <dgm:spPr/>
      <dgm:t>
        <a:bodyPr/>
        <a:lstStyle/>
        <a:p>
          <a:r>
            <a:rPr lang="pt-BR" sz="1600" dirty="0" smtClean="0"/>
            <a:t>Crítico</a:t>
          </a:r>
          <a:endParaRPr lang="pt-BR" sz="1600" dirty="0"/>
        </a:p>
      </dgm:t>
    </dgm:pt>
    <dgm:pt modelId="{4AAFE479-9A0C-4F57-9EA1-0B8C27CE01A7}" type="parTrans" cxnId="{D9F1F396-D009-4276-819C-E089FF0EB4EB}">
      <dgm:prSet/>
      <dgm:spPr/>
      <dgm:t>
        <a:bodyPr/>
        <a:lstStyle/>
        <a:p>
          <a:endParaRPr lang="pt-BR"/>
        </a:p>
      </dgm:t>
    </dgm:pt>
    <dgm:pt modelId="{41FB460E-069E-4D95-849D-42A24B7E2889}" type="sibTrans" cxnId="{D9F1F396-D009-4276-819C-E089FF0EB4EB}">
      <dgm:prSet/>
      <dgm:spPr/>
      <dgm:t>
        <a:bodyPr/>
        <a:lstStyle/>
        <a:p>
          <a:endParaRPr lang="pt-BR"/>
        </a:p>
      </dgm:t>
    </dgm:pt>
    <dgm:pt modelId="{B720ABA6-1E2A-4D5D-A021-DCC33617F7DA}">
      <dgm:prSet phldrT="[Texto]" custT="1"/>
      <dgm:spPr/>
      <dgm:t>
        <a:bodyPr/>
        <a:lstStyle/>
        <a:p>
          <a:r>
            <a:rPr lang="pt-BR" sz="1600" dirty="0" smtClean="0"/>
            <a:t>Risco</a:t>
          </a:r>
          <a:endParaRPr lang="pt-BR" sz="1600" dirty="0"/>
        </a:p>
      </dgm:t>
    </dgm:pt>
    <dgm:pt modelId="{F9B6248B-9C72-4973-A406-A28F7946F24B}" type="parTrans" cxnId="{5680DE1F-3391-4817-A248-2483AAAB6938}">
      <dgm:prSet/>
      <dgm:spPr/>
      <dgm:t>
        <a:bodyPr/>
        <a:lstStyle/>
        <a:p>
          <a:endParaRPr lang="pt-BR"/>
        </a:p>
      </dgm:t>
    </dgm:pt>
    <dgm:pt modelId="{5AF0731F-30CF-428A-A5CE-D4CF53FAC8FB}" type="sibTrans" cxnId="{5680DE1F-3391-4817-A248-2483AAAB6938}">
      <dgm:prSet/>
      <dgm:spPr/>
      <dgm:t>
        <a:bodyPr/>
        <a:lstStyle/>
        <a:p>
          <a:endParaRPr lang="pt-BR"/>
        </a:p>
      </dgm:t>
    </dgm:pt>
    <dgm:pt modelId="{514A1FD2-EF33-4A8B-A44F-EE906F3D124D}">
      <dgm:prSet custT="1"/>
      <dgm:spPr/>
      <dgm:t>
        <a:bodyPr/>
        <a:lstStyle/>
        <a:p>
          <a:r>
            <a:rPr lang="pt-BR" sz="1600" dirty="0" smtClean="0"/>
            <a:t>Intermediário</a:t>
          </a:r>
          <a:endParaRPr lang="pt-BR" sz="1600" dirty="0"/>
        </a:p>
      </dgm:t>
    </dgm:pt>
    <dgm:pt modelId="{0600DA5C-D16C-4BE9-AD1D-64416AD6DCAB}" type="parTrans" cxnId="{E6005B75-7026-421E-A75E-77D5055B45BD}">
      <dgm:prSet/>
      <dgm:spPr/>
      <dgm:t>
        <a:bodyPr/>
        <a:lstStyle/>
        <a:p>
          <a:endParaRPr lang="pt-BR"/>
        </a:p>
      </dgm:t>
    </dgm:pt>
    <dgm:pt modelId="{DE4BBBCE-1460-4E44-9382-92D1EE414F3D}" type="sibTrans" cxnId="{E6005B75-7026-421E-A75E-77D5055B45BD}">
      <dgm:prSet/>
      <dgm:spPr/>
      <dgm:t>
        <a:bodyPr/>
        <a:lstStyle/>
        <a:p>
          <a:endParaRPr lang="pt-BR"/>
        </a:p>
      </dgm:t>
    </dgm:pt>
    <dgm:pt modelId="{FB6C05C9-FD1E-49D6-992A-01CCFC1808B6}">
      <dgm:prSet custT="1"/>
      <dgm:spPr/>
      <dgm:t>
        <a:bodyPr/>
        <a:lstStyle/>
        <a:p>
          <a:r>
            <a:rPr lang="pt-BR" sz="1600" dirty="0" smtClean="0"/>
            <a:t>Avançado</a:t>
          </a:r>
          <a:endParaRPr lang="pt-BR" sz="1600" dirty="0"/>
        </a:p>
      </dgm:t>
    </dgm:pt>
    <dgm:pt modelId="{D8AF97D7-981C-4461-B5BA-2EE71794A0AF}" type="parTrans" cxnId="{1FD7D585-1CCD-4BCA-99E2-4957200C6984}">
      <dgm:prSet/>
      <dgm:spPr/>
      <dgm:t>
        <a:bodyPr/>
        <a:lstStyle/>
        <a:p>
          <a:endParaRPr lang="pt-BR"/>
        </a:p>
      </dgm:t>
    </dgm:pt>
    <dgm:pt modelId="{9E8C3A19-48FC-4ED3-88E0-605E7B6DC284}" type="sibTrans" cxnId="{1FD7D585-1CCD-4BCA-99E2-4957200C6984}">
      <dgm:prSet/>
      <dgm:spPr/>
      <dgm:t>
        <a:bodyPr/>
        <a:lstStyle/>
        <a:p>
          <a:endParaRPr lang="pt-BR"/>
        </a:p>
      </dgm:t>
    </dgm:pt>
    <dgm:pt modelId="{92F4BB15-5AF2-468E-9A78-805475F14484}">
      <dgm:prSet custT="1"/>
      <dgm:spPr/>
      <dgm:t>
        <a:bodyPr/>
        <a:lstStyle/>
        <a:p>
          <a:r>
            <a:rPr lang="pt-BR" sz="1600" dirty="0" smtClean="0"/>
            <a:t>Crítico</a:t>
          </a:r>
          <a:endParaRPr lang="pt-BR" sz="1600" dirty="0"/>
        </a:p>
      </dgm:t>
    </dgm:pt>
    <dgm:pt modelId="{78D46447-3E9A-452D-93E5-83B594CC639A}" type="parTrans" cxnId="{7E046FAD-D2EC-41C2-86B2-E0F9A1B4B9EF}">
      <dgm:prSet/>
      <dgm:spPr/>
      <dgm:t>
        <a:bodyPr/>
        <a:lstStyle/>
        <a:p>
          <a:endParaRPr lang="pt-BR"/>
        </a:p>
      </dgm:t>
    </dgm:pt>
    <dgm:pt modelId="{060F8DBC-A5AA-4F56-9CC2-209B8BEE7357}" type="sibTrans" cxnId="{7E046FAD-D2EC-41C2-86B2-E0F9A1B4B9EF}">
      <dgm:prSet/>
      <dgm:spPr/>
      <dgm:t>
        <a:bodyPr/>
        <a:lstStyle/>
        <a:p>
          <a:endParaRPr lang="pt-BR"/>
        </a:p>
      </dgm:t>
    </dgm:pt>
    <dgm:pt modelId="{37C2B7FD-CB51-4951-9A51-6CD1F0F49500}">
      <dgm:prSet custT="1"/>
      <dgm:spPr/>
      <dgm:t>
        <a:bodyPr/>
        <a:lstStyle/>
        <a:p>
          <a:r>
            <a:rPr lang="pt-BR" sz="1600" dirty="0" smtClean="0"/>
            <a:t>Risco</a:t>
          </a:r>
          <a:endParaRPr lang="pt-BR" sz="1600" dirty="0"/>
        </a:p>
      </dgm:t>
    </dgm:pt>
    <dgm:pt modelId="{41B53AE6-17C2-46D9-99B9-EB502EDF58F8}" type="parTrans" cxnId="{A6E5CED3-337D-4CE4-86AE-EC16AE7D5B27}">
      <dgm:prSet/>
      <dgm:spPr/>
      <dgm:t>
        <a:bodyPr/>
        <a:lstStyle/>
        <a:p>
          <a:endParaRPr lang="pt-BR"/>
        </a:p>
      </dgm:t>
    </dgm:pt>
    <dgm:pt modelId="{78C111C4-45E8-4CA1-A1D6-BF9C1BCA183A}" type="sibTrans" cxnId="{A6E5CED3-337D-4CE4-86AE-EC16AE7D5B27}">
      <dgm:prSet/>
      <dgm:spPr/>
      <dgm:t>
        <a:bodyPr/>
        <a:lstStyle/>
        <a:p>
          <a:endParaRPr lang="pt-BR"/>
        </a:p>
      </dgm:t>
    </dgm:pt>
    <dgm:pt modelId="{168270AE-A9B6-4495-8CD8-EDA821DA0A4B}">
      <dgm:prSet custT="1"/>
      <dgm:spPr/>
      <dgm:t>
        <a:bodyPr/>
        <a:lstStyle/>
        <a:p>
          <a:r>
            <a:rPr lang="pt-BR" sz="1600" dirty="0" smtClean="0"/>
            <a:t>Intermediário</a:t>
          </a:r>
          <a:endParaRPr lang="pt-BR" sz="1600" dirty="0"/>
        </a:p>
      </dgm:t>
    </dgm:pt>
    <dgm:pt modelId="{D3D7979C-BE6F-4AF2-84B2-5ACEA056821E}" type="parTrans" cxnId="{2717349F-1F33-4848-A81E-F34475ECE032}">
      <dgm:prSet/>
      <dgm:spPr/>
      <dgm:t>
        <a:bodyPr/>
        <a:lstStyle/>
        <a:p>
          <a:endParaRPr lang="pt-BR"/>
        </a:p>
      </dgm:t>
    </dgm:pt>
    <dgm:pt modelId="{9447D9F2-2A14-4068-9897-6D73AC03BBAB}" type="sibTrans" cxnId="{2717349F-1F33-4848-A81E-F34475ECE032}">
      <dgm:prSet/>
      <dgm:spPr/>
      <dgm:t>
        <a:bodyPr/>
        <a:lstStyle/>
        <a:p>
          <a:endParaRPr lang="pt-BR"/>
        </a:p>
      </dgm:t>
    </dgm:pt>
    <dgm:pt modelId="{9290057E-0EEE-4302-909D-0654513D7336}">
      <dgm:prSet custT="1"/>
      <dgm:spPr/>
      <dgm:t>
        <a:bodyPr/>
        <a:lstStyle/>
        <a:p>
          <a:r>
            <a:rPr lang="pt-BR" sz="1600" dirty="0" smtClean="0"/>
            <a:t>Avançado</a:t>
          </a:r>
          <a:endParaRPr lang="pt-BR" sz="1600" dirty="0"/>
        </a:p>
      </dgm:t>
    </dgm:pt>
    <dgm:pt modelId="{FB220A9B-8025-4A3B-BC1A-45407B3C4325}" type="parTrans" cxnId="{FDBA4B39-0E70-4205-96B9-90B7DBF51AC1}">
      <dgm:prSet/>
      <dgm:spPr/>
      <dgm:t>
        <a:bodyPr/>
        <a:lstStyle/>
        <a:p>
          <a:endParaRPr lang="pt-BR"/>
        </a:p>
      </dgm:t>
    </dgm:pt>
    <dgm:pt modelId="{1DE87E3E-73C7-46D7-A60B-A123E55E7CB3}" type="sibTrans" cxnId="{FDBA4B39-0E70-4205-96B9-90B7DBF51AC1}">
      <dgm:prSet/>
      <dgm:spPr/>
      <dgm:t>
        <a:bodyPr/>
        <a:lstStyle/>
        <a:p>
          <a:endParaRPr lang="pt-BR"/>
        </a:p>
      </dgm:t>
    </dgm:pt>
    <dgm:pt modelId="{BA146AC3-5664-42D9-ABB0-D7A5531AEF06}">
      <dgm:prSet custT="1"/>
      <dgm:spPr/>
      <dgm:t>
        <a:bodyPr/>
        <a:lstStyle/>
        <a:p>
          <a:r>
            <a:rPr lang="pt-BR" sz="1600" dirty="0" smtClean="0"/>
            <a:t>Crítico</a:t>
          </a:r>
          <a:endParaRPr lang="pt-BR" sz="1600" dirty="0"/>
        </a:p>
      </dgm:t>
    </dgm:pt>
    <dgm:pt modelId="{47EEFD3E-927C-46B5-9086-454217C76DBA}" type="parTrans" cxnId="{6B057A18-8000-41DD-AF04-41C55588F6AF}">
      <dgm:prSet/>
      <dgm:spPr/>
      <dgm:t>
        <a:bodyPr/>
        <a:lstStyle/>
        <a:p>
          <a:endParaRPr lang="pt-BR"/>
        </a:p>
      </dgm:t>
    </dgm:pt>
    <dgm:pt modelId="{0AEE9E53-9010-4238-B3D4-656CF20D0994}" type="sibTrans" cxnId="{6B057A18-8000-41DD-AF04-41C55588F6AF}">
      <dgm:prSet/>
      <dgm:spPr/>
      <dgm:t>
        <a:bodyPr/>
        <a:lstStyle/>
        <a:p>
          <a:endParaRPr lang="pt-BR"/>
        </a:p>
      </dgm:t>
    </dgm:pt>
    <dgm:pt modelId="{F16F9C28-1F67-4A6A-A361-8C181F8A79B3}">
      <dgm:prSet custT="1"/>
      <dgm:spPr/>
      <dgm:t>
        <a:bodyPr/>
        <a:lstStyle/>
        <a:p>
          <a:r>
            <a:rPr lang="pt-BR" sz="1600" dirty="0" smtClean="0"/>
            <a:t>Risco</a:t>
          </a:r>
          <a:endParaRPr lang="pt-BR" sz="1600" dirty="0"/>
        </a:p>
      </dgm:t>
    </dgm:pt>
    <dgm:pt modelId="{ABC95322-4305-4CB2-A8DE-22245152B6F2}" type="parTrans" cxnId="{4BA3460F-86E2-4525-9673-AD6EFB78E7E1}">
      <dgm:prSet/>
      <dgm:spPr/>
      <dgm:t>
        <a:bodyPr/>
        <a:lstStyle/>
        <a:p>
          <a:endParaRPr lang="pt-BR"/>
        </a:p>
      </dgm:t>
    </dgm:pt>
    <dgm:pt modelId="{9B433961-0C4C-4462-9EC1-382673E61B28}" type="sibTrans" cxnId="{4BA3460F-86E2-4525-9673-AD6EFB78E7E1}">
      <dgm:prSet/>
      <dgm:spPr/>
      <dgm:t>
        <a:bodyPr/>
        <a:lstStyle/>
        <a:p>
          <a:endParaRPr lang="pt-BR"/>
        </a:p>
      </dgm:t>
    </dgm:pt>
    <dgm:pt modelId="{C918CCB8-F8F1-426C-A128-0BD33C254340}" type="pres">
      <dgm:prSet presAssocID="{247AF45C-EB7F-47FB-A85A-B0E4A1D10EB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F41DDE80-5F7E-4CB4-A56E-25C26A9DAA53}" type="pres">
      <dgm:prSet presAssocID="{247AF45C-EB7F-47FB-A85A-B0E4A1D10EBA}" presName="tSp" presStyleCnt="0"/>
      <dgm:spPr/>
    </dgm:pt>
    <dgm:pt modelId="{F3C0F192-A0F8-400B-B135-D2BC630CA5DC}" type="pres">
      <dgm:prSet presAssocID="{247AF45C-EB7F-47FB-A85A-B0E4A1D10EBA}" presName="bSp" presStyleCnt="0"/>
      <dgm:spPr/>
    </dgm:pt>
    <dgm:pt modelId="{4C49B3DF-2D01-4390-8AC7-A00B60E37273}" type="pres">
      <dgm:prSet presAssocID="{247AF45C-EB7F-47FB-A85A-B0E4A1D10EBA}" presName="process" presStyleCnt="0"/>
      <dgm:spPr/>
    </dgm:pt>
    <dgm:pt modelId="{FB0B887A-A66D-4EC0-A4C9-D671FAE12B24}" type="pres">
      <dgm:prSet presAssocID="{4DA7BC8A-7367-42A7-A610-8EB9EA2D5670}" presName="composite1" presStyleCnt="0"/>
      <dgm:spPr/>
    </dgm:pt>
    <dgm:pt modelId="{41859764-E400-4E71-8852-7F95362E0F44}" type="pres">
      <dgm:prSet presAssocID="{4DA7BC8A-7367-42A7-A610-8EB9EA2D5670}" presName="dummyNode1" presStyleLbl="node1" presStyleIdx="0" presStyleCnt="3"/>
      <dgm:spPr/>
    </dgm:pt>
    <dgm:pt modelId="{0213396B-9A93-42AD-940B-6AD2014E67F6}" type="pres">
      <dgm:prSet presAssocID="{4DA7BC8A-7367-42A7-A610-8EB9EA2D5670}" presName="childNode1" presStyleLbl="bgAcc1" presStyleIdx="0" presStyleCnt="3" custScaleX="108473" custScaleY="14002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0A2C3F5-8AFE-4152-ADD9-5CC39E75110A}" type="pres">
      <dgm:prSet presAssocID="{4DA7BC8A-7367-42A7-A610-8EB9EA2D5670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780C7AB-215E-4AE1-BD7C-59564F9D16EC}" type="pres">
      <dgm:prSet presAssocID="{4DA7BC8A-7367-42A7-A610-8EB9EA2D5670}" presName="parentNode1" presStyleLbl="node1" presStyleIdx="0" presStyleCnt="3" custLinFactNeighborX="-20427" custLinFactNeighborY="49290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155AC15-0044-4148-9CFD-8F6724381443}" type="pres">
      <dgm:prSet presAssocID="{4DA7BC8A-7367-42A7-A610-8EB9EA2D5670}" presName="connSite1" presStyleCnt="0"/>
      <dgm:spPr/>
    </dgm:pt>
    <dgm:pt modelId="{11256A2F-F23E-48A7-BB77-16A771D06E7D}" type="pres">
      <dgm:prSet presAssocID="{9C8BD14F-AC4A-4DC9-A2E4-E66286E36C31}" presName="Name9" presStyleLbl="sibTrans2D1" presStyleIdx="0" presStyleCnt="2"/>
      <dgm:spPr/>
      <dgm:t>
        <a:bodyPr/>
        <a:lstStyle/>
        <a:p>
          <a:endParaRPr lang="pt-BR"/>
        </a:p>
      </dgm:t>
    </dgm:pt>
    <dgm:pt modelId="{03AC9C14-184F-4354-B6F3-9FEF590B5E39}" type="pres">
      <dgm:prSet presAssocID="{2FCFF4F4-B118-4E81-9878-65FB27A021DC}" presName="composite2" presStyleCnt="0"/>
      <dgm:spPr/>
    </dgm:pt>
    <dgm:pt modelId="{B50B2AFF-7C3B-43A1-9DBD-8CC7DC52306C}" type="pres">
      <dgm:prSet presAssocID="{2FCFF4F4-B118-4E81-9878-65FB27A021DC}" presName="dummyNode2" presStyleLbl="node1" presStyleIdx="0" presStyleCnt="3"/>
      <dgm:spPr/>
    </dgm:pt>
    <dgm:pt modelId="{05536AED-FD5F-44CF-8362-5819E92502CD}" type="pres">
      <dgm:prSet presAssocID="{2FCFF4F4-B118-4E81-9878-65FB27A021DC}" presName="childNode2" presStyleLbl="bgAcc1" presStyleIdx="1" presStyleCnt="3" custScaleX="135228" custScaleY="14336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43BEDFD-05D4-44BD-9EA6-DED80FA59836}" type="pres">
      <dgm:prSet presAssocID="{2FCFF4F4-B118-4E81-9878-65FB27A021DC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81E3799-222E-4B14-A925-F4C8C88C869F}" type="pres">
      <dgm:prSet presAssocID="{2FCFF4F4-B118-4E81-9878-65FB27A021DC}" presName="parentNode2" presStyleLbl="node1" presStyleIdx="1" presStyleCnt="3" custLinFactNeighborX="-17662" custLinFactNeighborY="-14416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F2D777C-B4DE-48D1-85B0-4A89C7E8224A}" type="pres">
      <dgm:prSet presAssocID="{2FCFF4F4-B118-4E81-9878-65FB27A021DC}" presName="connSite2" presStyleCnt="0"/>
      <dgm:spPr/>
    </dgm:pt>
    <dgm:pt modelId="{CE25FFE0-A3BC-4FD5-82E1-8464C3DBDFBF}" type="pres">
      <dgm:prSet presAssocID="{3C5BFD26-EF04-472D-B13E-FACA9DE3047E}" presName="Name18" presStyleLbl="sibTrans2D1" presStyleIdx="1" presStyleCnt="2"/>
      <dgm:spPr/>
      <dgm:t>
        <a:bodyPr/>
        <a:lstStyle/>
        <a:p>
          <a:endParaRPr lang="pt-BR"/>
        </a:p>
      </dgm:t>
    </dgm:pt>
    <dgm:pt modelId="{38531B2C-2ED1-4E5C-8159-DEC55544567C}" type="pres">
      <dgm:prSet presAssocID="{6DB96549-B39C-49B9-AE32-D9FD39C8B19A}" presName="composite1" presStyleCnt="0"/>
      <dgm:spPr/>
    </dgm:pt>
    <dgm:pt modelId="{2273429F-3C08-4488-B1E1-29780A3B52E2}" type="pres">
      <dgm:prSet presAssocID="{6DB96549-B39C-49B9-AE32-D9FD39C8B19A}" presName="dummyNode1" presStyleLbl="node1" presStyleIdx="1" presStyleCnt="3"/>
      <dgm:spPr/>
    </dgm:pt>
    <dgm:pt modelId="{B2482F23-7B16-45FE-A46E-C02846CD3C09}" type="pres">
      <dgm:prSet presAssocID="{6DB96549-B39C-49B9-AE32-D9FD39C8B19A}" presName="childNode1" presStyleLbl="bgAcc1" presStyleIdx="2" presStyleCnt="3" custScaleX="127371" custScaleY="14845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B4824B2-332E-43B3-95BD-E575AA35BB03}" type="pres">
      <dgm:prSet presAssocID="{6DB96549-B39C-49B9-AE32-D9FD39C8B19A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359C6AC-25EE-4C61-B09E-4386E400DBC6}" type="pres">
      <dgm:prSet presAssocID="{6DB96549-B39C-49B9-AE32-D9FD39C8B19A}" presName="parentNode1" presStyleLbl="node1" presStyleIdx="2" presStyleCnt="3" custLinFactNeighborX="-270" custLinFactNeighborY="71656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F38E387-A6E6-49B9-9CAF-98153CE90077}" type="pres">
      <dgm:prSet presAssocID="{6DB96549-B39C-49B9-AE32-D9FD39C8B19A}" presName="connSite1" presStyleCnt="0"/>
      <dgm:spPr/>
    </dgm:pt>
  </dgm:ptLst>
  <dgm:cxnLst>
    <dgm:cxn modelId="{0A58FE2D-225D-4480-8577-409162F36EB4}" type="presOf" srcId="{4DA7BC8A-7367-42A7-A610-8EB9EA2D5670}" destId="{4780C7AB-215E-4AE1-BD7C-59564F9D16EC}" srcOrd="0" destOrd="0" presId="urn:microsoft.com/office/officeart/2005/8/layout/hProcess4"/>
    <dgm:cxn modelId="{5680DE1F-3391-4817-A248-2483AAAB6938}" srcId="{4DA7BC8A-7367-42A7-A610-8EB9EA2D5670}" destId="{B720ABA6-1E2A-4D5D-A021-DCC33617F7DA}" srcOrd="4" destOrd="0" parTransId="{F9B6248B-9C72-4973-A406-A28F7946F24B}" sibTransId="{5AF0731F-30CF-428A-A5CE-D4CF53FAC8FB}"/>
    <dgm:cxn modelId="{3DD60DC3-17D4-4F4D-ADCE-E8D33CC933A3}" type="presOf" srcId="{343A792D-AE5A-4401-AF9A-AA274E018C1D}" destId="{0213396B-9A93-42AD-940B-6AD2014E67F6}" srcOrd="0" destOrd="1" presId="urn:microsoft.com/office/officeart/2005/8/layout/hProcess4"/>
    <dgm:cxn modelId="{0FDDED2F-8CBF-4758-8418-B96B27D55610}" type="presOf" srcId="{9D25D7C7-AF7A-4F54-994B-707D80E8010F}" destId="{F0A2C3F5-8AFE-4152-ADD9-5CC39E75110A}" srcOrd="1" destOrd="3" presId="urn:microsoft.com/office/officeart/2005/8/layout/hProcess4"/>
    <dgm:cxn modelId="{1F8E1002-AA19-4AE2-8263-D30D528BF031}" type="presOf" srcId="{37C2B7FD-CB51-4951-9A51-6CD1F0F49500}" destId="{05536AED-FD5F-44CF-8362-5819E92502CD}" srcOrd="0" destOrd="4" presId="urn:microsoft.com/office/officeart/2005/8/layout/hProcess4"/>
    <dgm:cxn modelId="{8B781A2A-3FBC-4C3B-811F-78F88175F53A}" type="presOf" srcId="{F451ED7E-AFA5-4348-865B-A01B516A78D6}" destId="{F0A2C3F5-8AFE-4152-ADD9-5CC39E75110A}" srcOrd="1" destOrd="2" presId="urn:microsoft.com/office/officeart/2005/8/layout/hProcess4"/>
    <dgm:cxn modelId="{1FD7D585-1CCD-4BCA-99E2-4957200C6984}" srcId="{2FCFF4F4-B118-4E81-9878-65FB27A021DC}" destId="{FB6C05C9-FD1E-49D6-992A-01CCFC1808B6}" srcOrd="2" destOrd="0" parTransId="{D8AF97D7-981C-4461-B5BA-2EE71794A0AF}" sibTransId="{9E8C3A19-48FC-4ED3-88E0-605E7B6DC284}"/>
    <dgm:cxn modelId="{C5B19329-0F35-490A-A241-672C7DA08240}" type="presOf" srcId="{D98B42C0-AD8D-4FB0-A172-A05256ECE1E1}" destId="{B2482F23-7B16-45FE-A46E-C02846CD3C09}" srcOrd="0" destOrd="0" presId="urn:microsoft.com/office/officeart/2005/8/layout/hProcess4"/>
    <dgm:cxn modelId="{2717349F-1F33-4848-A81E-F34475ECE032}" srcId="{6DB96549-B39C-49B9-AE32-D9FD39C8B19A}" destId="{168270AE-A9B6-4495-8CD8-EDA821DA0A4B}" srcOrd="1" destOrd="0" parTransId="{D3D7979C-BE6F-4AF2-84B2-5ACEA056821E}" sibTransId="{9447D9F2-2A14-4068-9897-6D73AC03BBAB}"/>
    <dgm:cxn modelId="{92E9BCDD-B1BA-46A3-9F97-D0DDED703A91}" type="presOf" srcId="{B720ABA6-1E2A-4D5D-A021-DCC33617F7DA}" destId="{0213396B-9A93-42AD-940B-6AD2014E67F6}" srcOrd="0" destOrd="4" presId="urn:microsoft.com/office/officeart/2005/8/layout/hProcess4"/>
    <dgm:cxn modelId="{792BE1E7-DA76-4651-A741-DDE99CA57CE9}" type="presOf" srcId="{92F4BB15-5AF2-468E-9A78-805475F14484}" destId="{343BEDFD-05D4-44BD-9EA6-DED80FA59836}" srcOrd="1" destOrd="3" presId="urn:microsoft.com/office/officeart/2005/8/layout/hProcess4"/>
    <dgm:cxn modelId="{D9F1F396-D009-4276-819C-E089FF0EB4EB}" srcId="{4DA7BC8A-7367-42A7-A610-8EB9EA2D5670}" destId="{9D25D7C7-AF7A-4F54-994B-707D80E8010F}" srcOrd="3" destOrd="0" parTransId="{4AAFE479-9A0C-4F57-9EA1-0B8C27CE01A7}" sibTransId="{41FB460E-069E-4D95-849D-42A24B7E2889}"/>
    <dgm:cxn modelId="{A5914693-C34C-4A83-B5E6-154DA1A7D5A2}" srcId="{2FCFF4F4-B118-4E81-9878-65FB27A021DC}" destId="{7657020C-3363-468D-B716-932020AB66A3}" srcOrd="5" destOrd="0" parTransId="{B729D1C9-16CD-4FBD-9F40-35594C742CB4}" sibTransId="{92C0A2FB-4183-4F59-9F21-1A808DCAF0CA}"/>
    <dgm:cxn modelId="{14F6EFB0-370F-44A0-94A4-5C836180F917}" type="presOf" srcId="{D98B42C0-AD8D-4FB0-A172-A05256ECE1E1}" destId="{6B4824B2-332E-43B3-95BD-E575AA35BB03}" srcOrd="1" destOrd="0" presId="urn:microsoft.com/office/officeart/2005/8/layout/hProcess4"/>
    <dgm:cxn modelId="{F2E85BF2-D332-4C40-8588-98756FDA1DA7}" type="presOf" srcId="{F16F9C28-1F67-4A6A-A361-8C181F8A79B3}" destId="{B2482F23-7B16-45FE-A46E-C02846CD3C09}" srcOrd="0" destOrd="4" presId="urn:microsoft.com/office/officeart/2005/8/layout/hProcess4"/>
    <dgm:cxn modelId="{A5553525-780F-4D8D-BD7E-7B64E8B5D191}" type="presOf" srcId="{7657020C-3363-468D-B716-932020AB66A3}" destId="{343BEDFD-05D4-44BD-9EA6-DED80FA59836}" srcOrd="1" destOrd="5" presId="urn:microsoft.com/office/officeart/2005/8/layout/hProcess4"/>
    <dgm:cxn modelId="{38DF0B3F-C933-48C6-8575-8A65069B6C90}" type="presOf" srcId="{FB6C05C9-FD1E-49D6-992A-01CCFC1808B6}" destId="{343BEDFD-05D4-44BD-9EA6-DED80FA59836}" srcOrd="1" destOrd="2" presId="urn:microsoft.com/office/officeart/2005/8/layout/hProcess4"/>
    <dgm:cxn modelId="{A6E5CED3-337D-4CE4-86AE-EC16AE7D5B27}" srcId="{2FCFF4F4-B118-4E81-9878-65FB27A021DC}" destId="{37C2B7FD-CB51-4951-9A51-6CD1F0F49500}" srcOrd="4" destOrd="0" parTransId="{41B53AE6-17C2-46D9-99B9-EB502EDF58F8}" sibTransId="{78C111C4-45E8-4CA1-A1D6-BF9C1BCA183A}"/>
    <dgm:cxn modelId="{F8A63F6B-510A-4CAB-BC87-1AED21A37993}" srcId="{4DA7BC8A-7367-42A7-A610-8EB9EA2D5670}" destId="{A39DD67F-7994-45AD-92BF-04435F7533C3}" srcOrd="0" destOrd="0" parTransId="{8DF5273C-7F9A-477B-A3F6-1FE057F973F5}" sibTransId="{3649434B-13B8-4508-B71B-41BA86ECCC9A}"/>
    <dgm:cxn modelId="{E6005B75-7026-421E-A75E-77D5055B45BD}" srcId="{2FCFF4F4-B118-4E81-9878-65FB27A021DC}" destId="{514A1FD2-EF33-4A8B-A44F-EE906F3D124D}" srcOrd="1" destOrd="0" parTransId="{0600DA5C-D16C-4BE9-AD1D-64416AD6DCAB}" sibTransId="{DE4BBBCE-1460-4E44-9382-92D1EE414F3D}"/>
    <dgm:cxn modelId="{FDBA4B39-0E70-4205-96B9-90B7DBF51AC1}" srcId="{6DB96549-B39C-49B9-AE32-D9FD39C8B19A}" destId="{9290057E-0EEE-4302-909D-0654513D7336}" srcOrd="2" destOrd="0" parTransId="{FB220A9B-8025-4A3B-BC1A-45407B3C4325}" sibTransId="{1DE87E3E-73C7-46D7-A60B-A123E55E7CB3}"/>
    <dgm:cxn modelId="{1198242D-28D8-4F37-98DB-D73FBA852FD4}" type="presOf" srcId="{B3033FD7-7E25-41C2-A38B-44418765B171}" destId="{F0A2C3F5-8AFE-4152-ADD9-5CC39E75110A}" srcOrd="1" destOrd="5" presId="urn:microsoft.com/office/officeart/2005/8/layout/hProcess4"/>
    <dgm:cxn modelId="{826F1552-D45D-4ACA-B2A8-D13C7B8897AE}" type="presOf" srcId="{9290057E-0EEE-4302-909D-0654513D7336}" destId="{6B4824B2-332E-43B3-95BD-E575AA35BB03}" srcOrd="1" destOrd="2" presId="urn:microsoft.com/office/officeart/2005/8/layout/hProcess4"/>
    <dgm:cxn modelId="{E29C1D8A-C5AB-40E0-9159-E494DF79E6E4}" type="presOf" srcId="{168270AE-A9B6-4495-8CD8-EDA821DA0A4B}" destId="{B2482F23-7B16-45FE-A46E-C02846CD3C09}" srcOrd="0" destOrd="1" presId="urn:microsoft.com/office/officeart/2005/8/layout/hProcess4"/>
    <dgm:cxn modelId="{C65853B3-A646-4A97-9BEA-02FEFD9AB7C4}" type="presOf" srcId="{514A1FD2-EF33-4A8B-A44F-EE906F3D124D}" destId="{05536AED-FD5F-44CF-8362-5819E92502CD}" srcOrd="0" destOrd="1" presId="urn:microsoft.com/office/officeart/2005/8/layout/hProcess4"/>
    <dgm:cxn modelId="{E1519AE8-30B7-4E0E-96B1-CA2AEDC17049}" type="presOf" srcId="{A39DD67F-7994-45AD-92BF-04435F7533C3}" destId="{0213396B-9A93-42AD-940B-6AD2014E67F6}" srcOrd="0" destOrd="0" presId="urn:microsoft.com/office/officeart/2005/8/layout/hProcess4"/>
    <dgm:cxn modelId="{39E5279E-04FD-44F9-8461-4A2B714A7040}" type="presOf" srcId="{9D25D7C7-AF7A-4F54-994B-707D80E8010F}" destId="{0213396B-9A93-42AD-940B-6AD2014E67F6}" srcOrd="0" destOrd="3" presId="urn:microsoft.com/office/officeart/2005/8/layout/hProcess4"/>
    <dgm:cxn modelId="{F4271716-324D-47CC-B240-BC8635A63979}" type="presOf" srcId="{A39DD67F-7994-45AD-92BF-04435F7533C3}" destId="{F0A2C3F5-8AFE-4152-ADD9-5CC39E75110A}" srcOrd="1" destOrd="0" presId="urn:microsoft.com/office/officeart/2005/8/layout/hProcess4"/>
    <dgm:cxn modelId="{0C33CB79-155D-453B-9C7F-330FF8A7230E}" type="presOf" srcId="{46D4D232-E690-4A78-80E0-8C8BDA3AB100}" destId="{05536AED-FD5F-44CF-8362-5819E92502CD}" srcOrd="0" destOrd="0" presId="urn:microsoft.com/office/officeart/2005/8/layout/hProcess4"/>
    <dgm:cxn modelId="{6B057A18-8000-41DD-AF04-41C55588F6AF}" srcId="{6DB96549-B39C-49B9-AE32-D9FD39C8B19A}" destId="{BA146AC3-5664-42D9-ABB0-D7A5531AEF06}" srcOrd="3" destOrd="0" parTransId="{47EEFD3E-927C-46B5-9086-454217C76DBA}" sibTransId="{0AEE9E53-9010-4238-B3D4-656CF20D0994}"/>
    <dgm:cxn modelId="{85493393-6616-4370-B197-36F7D8B81723}" srcId="{247AF45C-EB7F-47FB-A85A-B0E4A1D10EBA}" destId="{2FCFF4F4-B118-4E81-9878-65FB27A021DC}" srcOrd="1" destOrd="0" parTransId="{2EACC30F-42D0-4164-BDC8-C3F0971E424A}" sibTransId="{3C5BFD26-EF04-472D-B13E-FACA9DE3047E}"/>
    <dgm:cxn modelId="{B94E9E3C-1B84-44AF-BECF-C5DD3124BEA4}" type="presOf" srcId="{9C8BD14F-AC4A-4DC9-A2E4-E66286E36C31}" destId="{11256A2F-F23E-48A7-BB77-16A771D06E7D}" srcOrd="0" destOrd="0" presId="urn:microsoft.com/office/officeart/2005/8/layout/hProcess4"/>
    <dgm:cxn modelId="{C0818B27-B92F-4E6F-95A2-C2CF8F6B39A4}" type="presOf" srcId="{37C2B7FD-CB51-4951-9A51-6CD1F0F49500}" destId="{343BEDFD-05D4-44BD-9EA6-DED80FA59836}" srcOrd="1" destOrd="4" presId="urn:microsoft.com/office/officeart/2005/8/layout/hProcess4"/>
    <dgm:cxn modelId="{3809DB82-B548-4054-ADA4-5266513E1BA6}" type="presOf" srcId="{514A1FD2-EF33-4A8B-A44F-EE906F3D124D}" destId="{343BEDFD-05D4-44BD-9EA6-DED80FA59836}" srcOrd="1" destOrd="1" presId="urn:microsoft.com/office/officeart/2005/8/layout/hProcess4"/>
    <dgm:cxn modelId="{5E1222C5-D61E-48DD-9855-5955E02A36AB}" type="presOf" srcId="{168270AE-A9B6-4495-8CD8-EDA821DA0A4B}" destId="{6B4824B2-332E-43B3-95BD-E575AA35BB03}" srcOrd="1" destOrd="1" presId="urn:microsoft.com/office/officeart/2005/8/layout/hProcess4"/>
    <dgm:cxn modelId="{553260B4-63E3-4317-90A4-A371D2938110}" srcId="{6DB96549-B39C-49B9-AE32-D9FD39C8B19A}" destId="{D98B42C0-AD8D-4FB0-A172-A05256ECE1E1}" srcOrd="0" destOrd="0" parTransId="{DC16889A-0D3E-4C20-8A27-9CD6456DAE87}" sibTransId="{B535FD29-7814-4A55-83CF-B6CD98F43567}"/>
    <dgm:cxn modelId="{755848A4-B99D-4780-9148-DF64349C7642}" type="presOf" srcId="{3C5BFD26-EF04-472D-B13E-FACA9DE3047E}" destId="{CE25FFE0-A3BC-4FD5-82E1-8464C3DBDFBF}" srcOrd="0" destOrd="0" presId="urn:microsoft.com/office/officeart/2005/8/layout/hProcess4"/>
    <dgm:cxn modelId="{4BA3460F-86E2-4525-9673-AD6EFB78E7E1}" srcId="{6DB96549-B39C-49B9-AE32-D9FD39C8B19A}" destId="{F16F9C28-1F67-4A6A-A361-8C181F8A79B3}" srcOrd="4" destOrd="0" parTransId="{ABC95322-4305-4CB2-A8DE-22245152B6F2}" sibTransId="{9B433961-0C4C-4462-9EC1-382673E61B28}"/>
    <dgm:cxn modelId="{F1D60683-A57F-48F1-B2BF-D79F14FB8568}" srcId="{4DA7BC8A-7367-42A7-A610-8EB9EA2D5670}" destId="{F451ED7E-AFA5-4348-865B-A01B516A78D6}" srcOrd="2" destOrd="0" parTransId="{BDEB15DE-09A1-4D51-9676-F0390720A033}" sibTransId="{AB8BEEF8-A0C3-48CA-AFD4-70E152BD9F22}"/>
    <dgm:cxn modelId="{1FD47C85-279C-464E-8BC8-C4F376CFADB0}" type="presOf" srcId="{9290057E-0EEE-4302-909D-0654513D7336}" destId="{B2482F23-7B16-45FE-A46E-C02846CD3C09}" srcOrd="0" destOrd="2" presId="urn:microsoft.com/office/officeart/2005/8/layout/hProcess4"/>
    <dgm:cxn modelId="{803F68AD-1B7F-420B-BC60-1FC2E5712510}" type="presOf" srcId="{2FCFF4F4-B118-4E81-9878-65FB27A021DC}" destId="{F81E3799-222E-4B14-A925-F4C8C88C869F}" srcOrd="0" destOrd="0" presId="urn:microsoft.com/office/officeart/2005/8/layout/hProcess4"/>
    <dgm:cxn modelId="{A9B7407B-06BD-45C2-98CB-CC48ADEB6A47}" type="presOf" srcId="{92F4BB15-5AF2-468E-9A78-805475F14484}" destId="{05536AED-FD5F-44CF-8362-5819E92502CD}" srcOrd="0" destOrd="3" presId="urn:microsoft.com/office/officeart/2005/8/layout/hProcess4"/>
    <dgm:cxn modelId="{B76BB029-0234-4785-8F90-6C4B219B05D2}" srcId="{247AF45C-EB7F-47FB-A85A-B0E4A1D10EBA}" destId="{6DB96549-B39C-49B9-AE32-D9FD39C8B19A}" srcOrd="2" destOrd="0" parTransId="{F6DF5CB2-25CE-4D7F-A04C-6633912DA87E}" sibTransId="{C6CD3396-B79F-4E5A-91AD-4FF7F855F419}"/>
    <dgm:cxn modelId="{535465E3-AA85-4213-A51F-15D4CF67DE24}" type="presOf" srcId="{F16F9C28-1F67-4A6A-A361-8C181F8A79B3}" destId="{6B4824B2-332E-43B3-95BD-E575AA35BB03}" srcOrd="1" destOrd="4" presId="urn:microsoft.com/office/officeart/2005/8/layout/hProcess4"/>
    <dgm:cxn modelId="{84454196-7ECF-41D4-A36A-6B21347C7920}" type="presOf" srcId="{F451ED7E-AFA5-4348-865B-A01B516A78D6}" destId="{0213396B-9A93-42AD-940B-6AD2014E67F6}" srcOrd="0" destOrd="2" presId="urn:microsoft.com/office/officeart/2005/8/layout/hProcess4"/>
    <dgm:cxn modelId="{7CD95135-88CC-4894-B427-0ECC6C6CEA91}" srcId="{4DA7BC8A-7367-42A7-A610-8EB9EA2D5670}" destId="{B3033FD7-7E25-41C2-A38B-44418765B171}" srcOrd="5" destOrd="0" parTransId="{DBB728E0-F79C-43E3-80A1-37F16F516886}" sibTransId="{EC691F32-2B09-4D40-97F5-415063639A02}"/>
    <dgm:cxn modelId="{EF189EC5-F6E0-47E0-A7DD-3DCA70A0E1C2}" type="presOf" srcId="{BA146AC3-5664-42D9-ABB0-D7A5531AEF06}" destId="{6B4824B2-332E-43B3-95BD-E575AA35BB03}" srcOrd="1" destOrd="3" presId="urn:microsoft.com/office/officeart/2005/8/layout/hProcess4"/>
    <dgm:cxn modelId="{769B4776-2F90-4CC9-B083-0057D5E3A467}" type="presOf" srcId="{46D4D232-E690-4A78-80E0-8C8BDA3AB100}" destId="{343BEDFD-05D4-44BD-9EA6-DED80FA59836}" srcOrd="1" destOrd="0" presId="urn:microsoft.com/office/officeart/2005/8/layout/hProcess4"/>
    <dgm:cxn modelId="{7EDFE123-AF03-4855-9125-A5D9A895324A}" type="presOf" srcId="{6DB96549-B39C-49B9-AE32-D9FD39C8B19A}" destId="{5359C6AC-25EE-4C61-B09E-4386E400DBC6}" srcOrd="0" destOrd="0" presId="urn:microsoft.com/office/officeart/2005/8/layout/hProcess4"/>
    <dgm:cxn modelId="{00F4BD72-97E8-4B47-8DB9-2FEBAF7A74BD}" type="presOf" srcId="{7657020C-3363-468D-B716-932020AB66A3}" destId="{05536AED-FD5F-44CF-8362-5819E92502CD}" srcOrd="0" destOrd="5" presId="urn:microsoft.com/office/officeart/2005/8/layout/hProcess4"/>
    <dgm:cxn modelId="{2B331FEC-4283-47AF-B5F4-B5F6DE38B811}" type="presOf" srcId="{247AF45C-EB7F-47FB-A85A-B0E4A1D10EBA}" destId="{C918CCB8-F8F1-426C-A128-0BD33C254340}" srcOrd="0" destOrd="0" presId="urn:microsoft.com/office/officeart/2005/8/layout/hProcess4"/>
    <dgm:cxn modelId="{DDD51E48-18D4-402F-A96C-EF6926F3CF6A}" srcId="{2FCFF4F4-B118-4E81-9878-65FB27A021DC}" destId="{46D4D232-E690-4A78-80E0-8C8BDA3AB100}" srcOrd="0" destOrd="0" parTransId="{CEC3E405-C186-482D-AC5A-E5E1BE492FDB}" sibTransId="{C9CBB886-105E-4F7B-86C6-F07923B9AD92}"/>
    <dgm:cxn modelId="{F574B40B-0148-412D-A3D3-20A33E12CFCE}" type="presOf" srcId="{B720ABA6-1E2A-4D5D-A021-DCC33617F7DA}" destId="{F0A2C3F5-8AFE-4152-ADD9-5CC39E75110A}" srcOrd="1" destOrd="4" presId="urn:microsoft.com/office/officeart/2005/8/layout/hProcess4"/>
    <dgm:cxn modelId="{50C63C84-A636-4CD7-BE74-56717509BB99}" srcId="{4DA7BC8A-7367-42A7-A610-8EB9EA2D5670}" destId="{343A792D-AE5A-4401-AF9A-AA274E018C1D}" srcOrd="1" destOrd="0" parTransId="{2545B4C6-7AF7-4BEB-B0E3-D58C782A4875}" sibTransId="{30835F3C-45CD-4BA1-848E-D2AE46E83265}"/>
    <dgm:cxn modelId="{714106A1-510B-45CC-9F7D-0C86E1F7B9F2}" type="presOf" srcId="{343A792D-AE5A-4401-AF9A-AA274E018C1D}" destId="{F0A2C3F5-8AFE-4152-ADD9-5CC39E75110A}" srcOrd="1" destOrd="1" presId="urn:microsoft.com/office/officeart/2005/8/layout/hProcess4"/>
    <dgm:cxn modelId="{45421F22-0876-440A-B5FB-00A3851A9FFB}" srcId="{247AF45C-EB7F-47FB-A85A-B0E4A1D10EBA}" destId="{4DA7BC8A-7367-42A7-A610-8EB9EA2D5670}" srcOrd="0" destOrd="0" parTransId="{A8F449E6-657C-45E5-9A11-A1C772556222}" sibTransId="{9C8BD14F-AC4A-4DC9-A2E4-E66286E36C31}"/>
    <dgm:cxn modelId="{7E046FAD-D2EC-41C2-86B2-E0F9A1B4B9EF}" srcId="{2FCFF4F4-B118-4E81-9878-65FB27A021DC}" destId="{92F4BB15-5AF2-468E-9A78-805475F14484}" srcOrd="3" destOrd="0" parTransId="{78D46447-3E9A-452D-93E5-83B594CC639A}" sibTransId="{060F8DBC-A5AA-4F56-9CC2-209B8BEE7357}"/>
    <dgm:cxn modelId="{9829E46E-52AD-4F73-AF2F-077D851802A5}" type="presOf" srcId="{FB6C05C9-FD1E-49D6-992A-01CCFC1808B6}" destId="{05536AED-FD5F-44CF-8362-5819E92502CD}" srcOrd="0" destOrd="2" presId="urn:microsoft.com/office/officeart/2005/8/layout/hProcess4"/>
    <dgm:cxn modelId="{A5054BF2-578B-4CD1-AE63-486A54F2808D}" type="presOf" srcId="{B3033FD7-7E25-41C2-A38B-44418765B171}" destId="{0213396B-9A93-42AD-940B-6AD2014E67F6}" srcOrd="0" destOrd="5" presId="urn:microsoft.com/office/officeart/2005/8/layout/hProcess4"/>
    <dgm:cxn modelId="{29515027-FD2A-44B9-8F36-6D0CF21B1B6D}" type="presOf" srcId="{BA146AC3-5664-42D9-ABB0-D7A5531AEF06}" destId="{B2482F23-7B16-45FE-A46E-C02846CD3C09}" srcOrd="0" destOrd="3" presId="urn:microsoft.com/office/officeart/2005/8/layout/hProcess4"/>
    <dgm:cxn modelId="{2E61BABE-83EA-447A-A15A-40C875503494}" type="presParOf" srcId="{C918CCB8-F8F1-426C-A128-0BD33C254340}" destId="{F41DDE80-5F7E-4CB4-A56E-25C26A9DAA53}" srcOrd="0" destOrd="0" presId="urn:microsoft.com/office/officeart/2005/8/layout/hProcess4"/>
    <dgm:cxn modelId="{7BB7460F-0ECE-4B18-8AD4-747498356623}" type="presParOf" srcId="{C918CCB8-F8F1-426C-A128-0BD33C254340}" destId="{F3C0F192-A0F8-400B-B135-D2BC630CA5DC}" srcOrd="1" destOrd="0" presId="urn:microsoft.com/office/officeart/2005/8/layout/hProcess4"/>
    <dgm:cxn modelId="{7E271DCF-3721-4CF9-B4E9-BB719BAEBE4C}" type="presParOf" srcId="{C918CCB8-F8F1-426C-A128-0BD33C254340}" destId="{4C49B3DF-2D01-4390-8AC7-A00B60E37273}" srcOrd="2" destOrd="0" presId="urn:microsoft.com/office/officeart/2005/8/layout/hProcess4"/>
    <dgm:cxn modelId="{AD04F2D1-EFD0-4B69-A932-A0D136F8CCA8}" type="presParOf" srcId="{4C49B3DF-2D01-4390-8AC7-A00B60E37273}" destId="{FB0B887A-A66D-4EC0-A4C9-D671FAE12B24}" srcOrd="0" destOrd="0" presId="urn:microsoft.com/office/officeart/2005/8/layout/hProcess4"/>
    <dgm:cxn modelId="{63672393-0664-4B97-9892-6B77D3F2D804}" type="presParOf" srcId="{FB0B887A-A66D-4EC0-A4C9-D671FAE12B24}" destId="{41859764-E400-4E71-8852-7F95362E0F44}" srcOrd="0" destOrd="0" presId="urn:microsoft.com/office/officeart/2005/8/layout/hProcess4"/>
    <dgm:cxn modelId="{2B8E2E8F-11B1-4A7E-88BA-786D40CFE075}" type="presParOf" srcId="{FB0B887A-A66D-4EC0-A4C9-D671FAE12B24}" destId="{0213396B-9A93-42AD-940B-6AD2014E67F6}" srcOrd="1" destOrd="0" presId="urn:microsoft.com/office/officeart/2005/8/layout/hProcess4"/>
    <dgm:cxn modelId="{099B5456-405A-415B-BC5A-6978251E67E9}" type="presParOf" srcId="{FB0B887A-A66D-4EC0-A4C9-D671FAE12B24}" destId="{F0A2C3F5-8AFE-4152-ADD9-5CC39E75110A}" srcOrd="2" destOrd="0" presId="urn:microsoft.com/office/officeart/2005/8/layout/hProcess4"/>
    <dgm:cxn modelId="{6D76293C-789E-46E8-AF65-73BA9436C3D3}" type="presParOf" srcId="{FB0B887A-A66D-4EC0-A4C9-D671FAE12B24}" destId="{4780C7AB-215E-4AE1-BD7C-59564F9D16EC}" srcOrd="3" destOrd="0" presId="urn:microsoft.com/office/officeart/2005/8/layout/hProcess4"/>
    <dgm:cxn modelId="{DBF60F21-17B7-41E6-8B65-E10D5591D062}" type="presParOf" srcId="{FB0B887A-A66D-4EC0-A4C9-D671FAE12B24}" destId="{1155AC15-0044-4148-9CFD-8F6724381443}" srcOrd="4" destOrd="0" presId="urn:microsoft.com/office/officeart/2005/8/layout/hProcess4"/>
    <dgm:cxn modelId="{0915F0CE-CB61-4663-86D2-970E0A5B6C62}" type="presParOf" srcId="{4C49B3DF-2D01-4390-8AC7-A00B60E37273}" destId="{11256A2F-F23E-48A7-BB77-16A771D06E7D}" srcOrd="1" destOrd="0" presId="urn:microsoft.com/office/officeart/2005/8/layout/hProcess4"/>
    <dgm:cxn modelId="{B34720C5-65B7-4B01-A0D7-6F0D01C21501}" type="presParOf" srcId="{4C49B3DF-2D01-4390-8AC7-A00B60E37273}" destId="{03AC9C14-184F-4354-B6F3-9FEF590B5E39}" srcOrd="2" destOrd="0" presId="urn:microsoft.com/office/officeart/2005/8/layout/hProcess4"/>
    <dgm:cxn modelId="{3673F279-DE68-4F75-B94E-6EBFC709D8C7}" type="presParOf" srcId="{03AC9C14-184F-4354-B6F3-9FEF590B5E39}" destId="{B50B2AFF-7C3B-43A1-9DBD-8CC7DC52306C}" srcOrd="0" destOrd="0" presId="urn:microsoft.com/office/officeart/2005/8/layout/hProcess4"/>
    <dgm:cxn modelId="{88A7E4ED-3411-4D3C-A0B6-EC0377415E13}" type="presParOf" srcId="{03AC9C14-184F-4354-B6F3-9FEF590B5E39}" destId="{05536AED-FD5F-44CF-8362-5819E92502CD}" srcOrd="1" destOrd="0" presId="urn:microsoft.com/office/officeart/2005/8/layout/hProcess4"/>
    <dgm:cxn modelId="{810D9B4E-2EEE-40B9-BEA1-DD86C6F27FE5}" type="presParOf" srcId="{03AC9C14-184F-4354-B6F3-9FEF590B5E39}" destId="{343BEDFD-05D4-44BD-9EA6-DED80FA59836}" srcOrd="2" destOrd="0" presId="urn:microsoft.com/office/officeart/2005/8/layout/hProcess4"/>
    <dgm:cxn modelId="{B3A69E39-BAF0-4BC7-B930-B571B5CB884A}" type="presParOf" srcId="{03AC9C14-184F-4354-B6F3-9FEF590B5E39}" destId="{F81E3799-222E-4B14-A925-F4C8C88C869F}" srcOrd="3" destOrd="0" presId="urn:microsoft.com/office/officeart/2005/8/layout/hProcess4"/>
    <dgm:cxn modelId="{FCC64178-9BCF-41D5-8D14-B16702A6E45D}" type="presParOf" srcId="{03AC9C14-184F-4354-B6F3-9FEF590B5E39}" destId="{5F2D777C-B4DE-48D1-85B0-4A89C7E8224A}" srcOrd="4" destOrd="0" presId="urn:microsoft.com/office/officeart/2005/8/layout/hProcess4"/>
    <dgm:cxn modelId="{22A78EC8-F25E-49DA-A66B-8A2BA36F5644}" type="presParOf" srcId="{4C49B3DF-2D01-4390-8AC7-A00B60E37273}" destId="{CE25FFE0-A3BC-4FD5-82E1-8464C3DBDFBF}" srcOrd="3" destOrd="0" presId="urn:microsoft.com/office/officeart/2005/8/layout/hProcess4"/>
    <dgm:cxn modelId="{A035711C-595C-40C8-82F2-CECE8B3BAACB}" type="presParOf" srcId="{4C49B3DF-2D01-4390-8AC7-A00B60E37273}" destId="{38531B2C-2ED1-4E5C-8159-DEC55544567C}" srcOrd="4" destOrd="0" presId="urn:microsoft.com/office/officeart/2005/8/layout/hProcess4"/>
    <dgm:cxn modelId="{E2C02C32-FC86-458A-81C8-29431EBA5F35}" type="presParOf" srcId="{38531B2C-2ED1-4E5C-8159-DEC55544567C}" destId="{2273429F-3C08-4488-B1E1-29780A3B52E2}" srcOrd="0" destOrd="0" presId="urn:microsoft.com/office/officeart/2005/8/layout/hProcess4"/>
    <dgm:cxn modelId="{45A31D80-CF34-4014-93D3-3F720E56DD3A}" type="presParOf" srcId="{38531B2C-2ED1-4E5C-8159-DEC55544567C}" destId="{B2482F23-7B16-45FE-A46E-C02846CD3C09}" srcOrd="1" destOrd="0" presId="urn:microsoft.com/office/officeart/2005/8/layout/hProcess4"/>
    <dgm:cxn modelId="{D831EE42-E95D-4F34-99E4-03F6313C431F}" type="presParOf" srcId="{38531B2C-2ED1-4E5C-8159-DEC55544567C}" destId="{6B4824B2-332E-43B3-95BD-E575AA35BB03}" srcOrd="2" destOrd="0" presId="urn:microsoft.com/office/officeart/2005/8/layout/hProcess4"/>
    <dgm:cxn modelId="{230DB9A6-DBA2-42EE-9B6B-D8504B5E0A79}" type="presParOf" srcId="{38531B2C-2ED1-4E5C-8159-DEC55544567C}" destId="{5359C6AC-25EE-4C61-B09E-4386E400DBC6}" srcOrd="3" destOrd="0" presId="urn:microsoft.com/office/officeart/2005/8/layout/hProcess4"/>
    <dgm:cxn modelId="{8E2DC479-68DC-478E-AF99-375EDAE0974F}" type="presParOf" srcId="{38531B2C-2ED1-4E5C-8159-DEC55544567C}" destId="{9F38E387-A6E6-49B9-9CAF-98153CE90077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13396B-9A93-42AD-940B-6AD2014E67F6}">
      <dsp:nvSpPr>
        <dsp:cNvPr id="0" name=""/>
        <dsp:cNvSpPr/>
      </dsp:nvSpPr>
      <dsp:spPr>
        <a:xfrm>
          <a:off x="852" y="1371179"/>
          <a:ext cx="2005874" cy="21356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Cultura</a:t>
          </a:r>
          <a:endParaRPr lang="pt-B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Educação</a:t>
          </a:r>
          <a:endParaRPr lang="pt-B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História</a:t>
          </a:r>
          <a:endParaRPr lang="pt-B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Saúde</a:t>
          </a:r>
          <a:endParaRPr lang="pt-B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Esporte</a:t>
          </a:r>
          <a:endParaRPr lang="pt-B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Lazer</a:t>
          </a:r>
          <a:endParaRPr lang="pt-BR" sz="16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BR" sz="1400" kern="1200" dirty="0"/>
        </a:p>
      </dsp:txBody>
      <dsp:txXfrm>
        <a:off x="49999" y="1420326"/>
        <a:ext cx="1907580" cy="1579698"/>
      </dsp:txXfrm>
    </dsp:sp>
    <dsp:sp modelId="{11256A2F-F23E-48A7-BB77-16A771D06E7D}">
      <dsp:nvSpPr>
        <dsp:cNvPr id="0" name=""/>
        <dsp:cNvSpPr/>
      </dsp:nvSpPr>
      <dsp:spPr>
        <a:xfrm>
          <a:off x="649612" y="1694297"/>
          <a:ext cx="2717211" cy="2717211"/>
        </a:xfrm>
        <a:prstGeom prst="leftCircularArrow">
          <a:avLst>
            <a:gd name="adj1" fmla="val 1843"/>
            <a:gd name="adj2" fmla="val 220013"/>
            <a:gd name="adj3" fmla="val 1508853"/>
            <a:gd name="adj4" fmla="val 8537818"/>
            <a:gd name="adj5" fmla="val 215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80C7AB-215E-4AE1-BD7C-59564F9D16EC}">
      <dsp:nvSpPr>
        <dsp:cNvPr id="0" name=""/>
        <dsp:cNvSpPr/>
      </dsp:nvSpPr>
      <dsp:spPr>
        <a:xfrm>
          <a:off x="154361" y="3196950"/>
          <a:ext cx="1643726" cy="6536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Conhecimento</a:t>
          </a:r>
          <a:endParaRPr lang="pt-BR" sz="1800" kern="1200" dirty="0"/>
        </a:p>
      </dsp:txBody>
      <dsp:txXfrm>
        <a:off x="173506" y="3216095"/>
        <a:ext cx="1605436" cy="615365"/>
      </dsp:txXfrm>
    </dsp:sp>
    <dsp:sp modelId="{05536AED-FD5F-44CF-8362-5819E92502CD}">
      <dsp:nvSpPr>
        <dsp:cNvPr id="0" name=""/>
        <dsp:cNvSpPr/>
      </dsp:nvSpPr>
      <dsp:spPr>
        <a:xfrm>
          <a:off x="2372319" y="1343083"/>
          <a:ext cx="2500626" cy="21866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Produção Científica</a:t>
          </a:r>
          <a:endParaRPr lang="pt-B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Inovação</a:t>
          </a:r>
          <a:endParaRPr lang="pt-B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Invenções</a:t>
          </a:r>
          <a:endParaRPr lang="pt-B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Soluções tecnológicas</a:t>
          </a:r>
          <a:endParaRPr lang="pt-B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Empreendedorismo</a:t>
          </a:r>
          <a:endParaRPr lang="pt-BR" sz="16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BR" sz="1400" kern="1200" dirty="0"/>
        </a:p>
      </dsp:txBody>
      <dsp:txXfrm>
        <a:off x="2422639" y="1861963"/>
        <a:ext cx="2399986" cy="1617413"/>
      </dsp:txXfrm>
    </dsp:sp>
    <dsp:sp modelId="{CE25FFE0-A3BC-4FD5-82E1-8464C3DBDFBF}">
      <dsp:nvSpPr>
        <dsp:cNvPr id="0" name=""/>
        <dsp:cNvSpPr/>
      </dsp:nvSpPr>
      <dsp:spPr>
        <a:xfrm>
          <a:off x="3375948" y="528167"/>
          <a:ext cx="2931751" cy="2931751"/>
        </a:xfrm>
        <a:prstGeom prst="circularArrow">
          <a:avLst>
            <a:gd name="adj1" fmla="val 1708"/>
            <a:gd name="adj2" fmla="val 203289"/>
            <a:gd name="adj3" fmla="val 19746378"/>
            <a:gd name="adj4" fmla="val 12700689"/>
            <a:gd name="adj5" fmla="val 199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1E3799-222E-4B14-A925-F4C8C88C869F}">
      <dsp:nvSpPr>
        <dsp:cNvPr id="0" name=""/>
        <dsp:cNvSpPr/>
      </dsp:nvSpPr>
      <dsp:spPr>
        <a:xfrm>
          <a:off x="2818652" y="1252733"/>
          <a:ext cx="1643726" cy="6536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Tecnologia</a:t>
          </a:r>
          <a:endParaRPr lang="pt-BR" sz="1800" kern="1200" dirty="0"/>
        </a:p>
      </dsp:txBody>
      <dsp:txXfrm>
        <a:off x="2837797" y="1271878"/>
        <a:ext cx="1605436" cy="615365"/>
      </dsp:txXfrm>
    </dsp:sp>
    <dsp:sp modelId="{B2482F23-7B16-45FE-A46E-C02846CD3C09}">
      <dsp:nvSpPr>
        <dsp:cNvPr id="0" name=""/>
        <dsp:cNvSpPr/>
      </dsp:nvSpPr>
      <dsp:spPr>
        <a:xfrm>
          <a:off x="5111412" y="1304673"/>
          <a:ext cx="2355335" cy="22642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Ética</a:t>
          </a:r>
          <a:endParaRPr lang="pt-B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Religião</a:t>
          </a:r>
          <a:endParaRPr lang="pt-B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Sociologia</a:t>
          </a:r>
          <a:endParaRPr lang="pt-B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Espiritualidade</a:t>
          </a:r>
          <a:endParaRPr lang="pt-B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err="1" smtClean="0"/>
            <a:t>Anotherself</a:t>
          </a:r>
          <a:endParaRPr lang="pt-B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Relacionamento em sociedade</a:t>
          </a:r>
          <a:endParaRPr lang="pt-BR" sz="1600" kern="1200" dirty="0"/>
        </a:p>
      </dsp:txBody>
      <dsp:txXfrm>
        <a:off x="5163519" y="1356780"/>
        <a:ext cx="2251121" cy="1674860"/>
      </dsp:txXfrm>
    </dsp:sp>
    <dsp:sp modelId="{5359C6AC-25EE-4C61-B09E-4386E400DBC6}">
      <dsp:nvSpPr>
        <dsp:cNvPr id="0" name=""/>
        <dsp:cNvSpPr/>
      </dsp:nvSpPr>
      <dsp:spPr>
        <a:xfrm>
          <a:off x="5770977" y="3340966"/>
          <a:ext cx="1643726" cy="6536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Sociabilidade</a:t>
          </a:r>
          <a:endParaRPr lang="pt-BR" sz="1800" kern="1200" dirty="0"/>
        </a:p>
      </dsp:txBody>
      <dsp:txXfrm>
        <a:off x="5790122" y="3360111"/>
        <a:ext cx="1605436" cy="6153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13396B-9A93-42AD-940B-6AD2014E67F6}">
      <dsp:nvSpPr>
        <dsp:cNvPr id="0" name=""/>
        <dsp:cNvSpPr/>
      </dsp:nvSpPr>
      <dsp:spPr>
        <a:xfrm>
          <a:off x="852" y="1371179"/>
          <a:ext cx="2005874" cy="2135626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Básico</a:t>
          </a:r>
          <a:endParaRPr lang="pt-B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Intermediário</a:t>
          </a:r>
          <a:endParaRPr lang="pt-B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Avançado</a:t>
          </a:r>
          <a:endParaRPr lang="pt-B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Crítico</a:t>
          </a:r>
          <a:endParaRPr lang="pt-B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Risco</a:t>
          </a:r>
          <a:endParaRPr lang="pt-BR" sz="16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BR" sz="1400" kern="1200" dirty="0"/>
        </a:p>
      </dsp:txBody>
      <dsp:txXfrm>
        <a:off x="49999" y="1420326"/>
        <a:ext cx="1907580" cy="1579698"/>
      </dsp:txXfrm>
    </dsp:sp>
    <dsp:sp modelId="{11256A2F-F23E-48A7-BB77-16A771D06E7D}">
      <dsp:nvSpPr>
        <dsp:cNvPr id="0" name=""/>
        <dsp:cNvSpPr/>
      </dsp:nvSpPr>
      <dsp:spPr>
        <a:xfrm>
          <a:off x="649612" y="1694297"/>
          <a:ext cx="2717211" cy="2717211"/>
        </a:xfrm>
        <a:prstGeom prst="leftCircularArrow">
          <a:avLst>
            <a:gd name="adj1" fmla="val 1843"/>
            <a:gd name="adj2" fmla="val 220013"/>
            <a:gd name="adj3" fmla="val 1508853"/>
            <a:gd name="adj4" fmla="val 8537818"/>
            <a:gd name="adj5" fmla="val 215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80C7AB-215E-4AE1-BD7C-59564F9D16EC}">
      <dsp:nvSpPr>
        <dsp:cNvPr id="0" name=""/>
        <dsp:cNvSpPr/>
      </dsp:nvSpPr>
      <dsp:spPr>
        <a:xfrm>
          <a:off x="154361" y="3196950"/>
          <a:ext cx="1643726" cy="65365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Conhecimento</a:t>
          </a:r>
          <a:endParaRPr lang="pt-BR" sz="1800" kern="1200" dirty="0"/>
        </a:p>
      </dsp:txBody>
      <dsp:txXfrm>
        <a:off x="173506" y="3216095"/>
        <a:ext cx="1605436" cy="615365"/>
      </dsp:txXfrm>
    </dsp:sp>
    <dsp:sp modelId="{05536AED-FD5F-44CF-8362-5819E92502CD}">
      <dsp:nvSpPr>
        <dsp:cNvPr id="0" name=""/>
        <dsp:cNvSpPr/>
      </dsp:nvSpPr>
      <dsp:spPr>
        <a:xfrm>
          <a:off x="2372319" y="1343083"/>
          <a:ext cx="2500626" cy="218661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Básico</a:t>
          </a:r>
          <a:endParaRPr lang="pt-B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Intermediário</a:t>
          </a:r>
          <a:endParaRPr lang="pt-B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Avançado</a:t>
          </a:r>
          <a:endParaRPr lang="pt-B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Crítico</a:t>
          </a:r>
          <a:endParaRPr lang="pt-B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Risco</a:t>
          </a:r>
          <a:endParaRPr lang="pt-BR" sz="16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BR" sz="1400" kern="1200" dirty="0"/>
        </a:p>
      </dsp:txBody>
      <dsp:txXfrm>
        <a:off x="2422639" y="1861963"/>
        <a:ext cx="2399986" cy="1617413"/>
      </dsp:txXfrm>
    </dsp:sp>
    <dsp:sp modelId="{CE25FFE0-A3BC-4FD5-82E1-8464C3DBDFBF}">
      <dsp:nvSpPr>
        <dsp:cNvPr id="0" name=""/>
        <dsp:cNvSpPr/>
      </dsp:nvSpPr>
      <dsp:spPr>
        <a:xfrm>
          <a:off x="3375948" y="528167"/>
          <a:ext cx="2931751" cy="2931751"/>
        </a:xfrm>
        <a:prstGeom prst="circularArrow">
          <a:avLst>
            <a:gd name="adj1" fmla="val 1708"/>
            <a:gd name="adj2" fmla="val 203289"/>
            <a:gd name="adj3" fmla="val 19746378"/>
            <a:gd name="adj4" fmla="val 12700689"/>
            <a:gd name="adj5" fmla="val 1993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1E3799-222E-4B14-A925-F4C8C88C869F}">
      <dsp:nvSpPr>
        <dsp:cNvPr id="0" name=""/>
        <dsp:cNvSpPr/>
      </dsp:nvSpPr>
      <dsp:spPr>
        <a:xfrm>
          <a:off x="2818652" y="1252733"/>
          <a:ext cx="1643726" cy="65365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Tecnologia</a:t>
          </a:r>
          <a:endParaRPr lang="pt-BR" sz="1800" kern="1200" dirty="0"/>
        </a:p>
      </dsp:txBody>
      <dsp:txXfrm>
        <a:off x="2837797" y="1271878"/>
        <a:ext cx="1605436" cy="615365"/>
      </dsp:txXfrm>
    </dsp:sp>
    <dsp:sp modelId="{B2482F23-7B16-45FE-A46E-C02846CD3C09}">
      <dsp:nvSpPr>
        <dsp:cNvPr id="0" name=""/>
        <dsp:cNvSpPr/>
      </dsp:nvSpPr>
      <dsp:spPr>
        <a:xfrm>
          <a:off x="5111412" y="1304673"/>
          <a:ext cx="2355335" cy="2264277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Básico</a:t>
          </a:r>
          <a:endParaRPr lang="pt-B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Intermediário</a:t>
          </a:r>
          <a:endParaRPr lang="pt-B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Avançado</a:t>
          </a:r>
          <a:endParaRPr lang="pt-B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Crítico</a:t>
          </a:r>
          <a:endParaRPr lang="pt-B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Risco</a:t>
          </a:r>
          <a:endParaRPr lang="pt-BR" sz="1600" kern="1200" dirty="0"/>
        </a:p>
      </dsp:txBody>
      <dsp:txXfrm>
        <a:off x="5163519" y="1356780"/>
        <a:ext cx="2251121" cy="1674860"/>
      </dsp:txXfrm>
    </dsp:sp>
    <dsp:sp modelId="{5359C6AC-25EE-4C61-B09E-4386E400DBC6}">
      <dsp:nvSpPr>
        <dsp:cNvPr id="0" name=""/>
        <dsp:cNvSpPr/>
      </dsp:nvSpPr>
      <dsp:spPr>
        <a:xfrm>
          <a:off x="5770977" y="3340966"/>
          <a:ext cx="1643726" cy="65365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Sociabilidade</a:t>
          </a:r>
          <a:endParaRPr lang="pt-BR" sz="1800" kern="1200" dirty="0"/>
        </a:p>
      </dsp:txBody>
      <dsp:txXfrm>
        <a:off x="5790122" y="3360111"/>
        <a:ext cx="1605436" cy="6153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E7E9EBF-DA65-4C69-A08C-28A6CEAE5A76}" type="datetimeFigureOut">
              <a:rPr lang="pt-BR" smtClean="0"/>
              <a:t>30/04/2016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33BCDB8-FA87-4D9A-925B-32CC88DF2E02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E9EBF-DA65-4C69-A08C-28A6CEAE5A76}" type="datetimeFigureOut">
              <a:rPr lang="pt-BR" smtClean="0"/>
              <a:t>30/04/2016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CDB8-FA87-4D9A-925B-32CC88DF2E0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E9EBF-DA65-4C69-A08C-28A6CEAE5A76}" type="datetimeFigureOut">
              <a:rPr lang="pt-BR" smtClean="0"/>
              <a:t>30/04/2016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CDB8-FA87-4D9A-925B-32CC88DF2E0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E7E9EBF-DA65-4C69-A08C-28A6CEAE5A76}" type="datetimeFigureOut">
              <a:rPr lang="pt-BR" smtClean="0"/>
              <a:t>30/04/2016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3BCDB8-FA87-4D9A-925B-32CC88DF2E0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E7E9EBF-DA65-4C69-A08C-28A6CEAE5A76}" type="datetimeFigureOut">
              <a:rPr lang="pt-BR" smtClean="0"/>
              <a:t>30/04/2016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33BCDB8-FA87-4D9A-925B-32CC88DF2E02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E9EBF-DA65-4C69-A08C-28A6CEAE5A76}" type="datetimeFigureOut">
              <a:rPr lang="pt-BR" smtClean="0"/>
              <a:t>30/04/2016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CDB8-FA87-4D9A-925B-32CC88DF2E02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E9EBF-DA65-4C69-A08C-28A6CEAE5A76}" type="datetimeFigureOut">
              <a:rPr lang="pt-BR" smtClean="0"/>
              <a:t>30/04/2016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CDB8-FA87-4D9A-925B-32CC88DF2E02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7E9EBF-DA65-4C69-A08C-28A6CEAE5A76}" type="datetimeFigureOut">
              <a:rPr lang="pt-BR" smtClean="0"/>
              <a:t>30/04/2016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3BCDB8-FA87-4D9A-925B-32CC88DF2E02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E9EBF-DA65-4C69-A08C-28A6CEAE5A76}" type="datetimeFigureOut">
              <a:rPr lang="pt-BR" smtClean="0"/>
              <a:t>30/04/2016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CDB8-FA87-4D9A-925B-32CC88DF2E0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E7E9EBF-DA65-4C69-A08C-28A6CEAE5A76}" type="datetimeFigureOut">
              <a:rPr lang="pt-BR" smtClean="0"/>
              <a:t>30/04/2016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3BCDB8-FA87-4D9A-925B-32CC88DF2E02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7E9EBF-DA65-4C69-A08C-28A6CEAE5A76}" type="datetimeFigureOut">
              <a:rPr lang="pt-BR" smtClean="0"/>
              <a:t>30/04/2016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3BCDB8-FA87-4D9A-925B-32CC88DF2E02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E7E9EBF-DA65-4C69-A08C-28A6CEAE5A76}" type="datetimeFigureOut">
              <a:rPr lang="pt-BR" smtClean="0"/>
              <a:t>30/04/2016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3BCDB8-FA87-4D9A-925B-32CC88DF2E0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mundoestranho.abril.com.br/materia/quantos-paises-existem-atualment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67744" y="2924944"/>
            <a:ext cx="6172200" cy="1894362"/>
          </a:xfrm>
        </p:spPr>
        <p:txBody>
          <a:bodyPr/>
          <a:lstStyle/>
          <a:p>
            <a:r>
              <a:rPr lang="pt-BR" dirty="0" smtClean="0"/>
              <a:t>Nível Crítico de uma Civilização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67744" y="4797152"/>
            <a:ext cx="6172200" cy="1371600"/>
          </a:xfrm>
        </p:spPr>
        <p:txBody>
          <a:bodyPr/>
          <a:lstStyle/>
          <a:p>
            <a:r>
              <a:rPr lang="pt-BR" dirty="0" smtClean="0"/>
              <a:t>Parâmetro do trinômio perfeito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084168" y="6309320"/>
            <a:ext cx="1665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rgbClr val="00B050"/>
                </a:solidFill>
              </a:rPr>
              <a:t>LenderBook</a:t>
            </a:r>
            <a:endParaRPr lang="pt-B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51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Parâmetro Conhecimento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10728178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084168" y="6309320"/>
            <a:ext cx="1665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rgbClr val="00B050"/>
                </a:solidFill>
              </a:rPr>
              <a:t>LenderBook</a:t>
            </a:r>
            <a:endParaRPr lang="pt-B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33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Parâmetro Conhecimento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4199488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084168" y="6309320"/>
            <a:ext cx="1665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rgbClr val="00B050"/>
                </a:solidFill>
              </a:rPr>
              <a:t>LenderBook</a:t>
            </a:r>
            <a:endParaRPr lang="pt-B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5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Parâmetro Conhecimento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084168" y="6309320"/>
            <a:ext cx="1665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rgbClr val="00B050"/>
                </a:solidFill>
              </a:rPr>
              <a:t>LenderBook</a:t>
            </a:r>
            <a:endParaRPr lang="pt-B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53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Alinhando Parâmetros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13308665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084168" y="6309320"/>
            <a:ext cx="1665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rgbClr val="00B050"/>
                </a:solidFill>
              </a:rPr>
              <a:t>LenderBook</a:t>
            </a:r>
            <a:endParaRPr lang="pt-B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97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Exemplificando</a:t>
            </a:r>
            <a:endParaRPr lang="pt-B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49" y="1989092"/>
            <a:ext cx="7353301" cy="4095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620688"/>
            <a:ext cx="4392488" cy="977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6084168" y="6309320"/>
            <a:ext cx="1665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rgbClr val="00B050"/>
                </a:solidFill>
              </a:rPr>
              <a:t>LenderBook</a:t>
            </a:r>
            <a:endParaRPr lang="pt-B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83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Cálculos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DIF = </a:t>
            </a:r>
            <a:r>
              <a:rPr lang="pt-BR" dirty="0" err="1" smtClean="0"/>
              <a:t>Abs</a:t>
            </a:r>
            <a:r>
              <a:rPr lang="pt-BR" dirty="0" smtClean="0"/>
              <a:t>(Tipo C – Tipo T) + </a:t>
            </a:r>
            <a:r>
              <a:rPr lang="pt-BR" dirty="0" err="1"/>
              <a:t>Abs</a:t>
            </a:r>
            <a:r>
              <a:rPr lang="pt-BR" dirty="0"/>
              <a:t>(Tipo C – Tipo </a:t>
            </a:r>
            <a:r>
              <a:rPr lang="pt-BR" dirty="0" smtClean="0"/>
              <a:t>S) </a:t>
            </a:r>
            <a:r>
              <a:rPr lang="pt-BR" dirty="0"/>
              <a:t>+ </a:t>
            </a:r>
            <a:r>
              <a:rPr lang="pt-BR" dirty="0" err="1"/>
              <a:t>Abs</a:t>
            </a:r>
            <a:r>
              <a:rPr lang="pt-BR" dirty="0"/>
              <a:t>(Tipo </a:t>
            </a:r>
            <a:r>
              <a:rPr lang="pt-BR" dirty="0" smtClean="0"/>
              <a:t>T </a:t>
            </a:r>
            <a:r>
              <a:rPr lang="pt-BR" dirty="0"/>
              <a:t>– Tipo </a:t>
            </a:r>
            <a:r>
              <a:rPr lang="pt-BR" dirty="0" smtClean="0"/>
              <a:t>S)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Somatório DIF</a:t>
            </a:r>
            <a:r>
              <a:rPr lang="pt-BR" sz="1800" dirty="0" smtClean="0"/>
              <a:t>GLOBAL </a:t>
            </a:r>
            <a:r>
              <a:rPr lang="pt-BR" dirty="0" smtClean="0"/>
              <a:t>= soma da máxima variação = (n-1 fatores)*100*[número de fatores]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Indicador de Vulnerabilidade de um grupo (IVG) = Somatório DIF / Somatório DIF</a:t>
            </a:r>
            <a:r>
              <a:rPr lang="pt-BR" sz="1600" dirty="0" smtClean="0"/>
              <a:t>GLOBAL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084168" y="6309320"/>
            <a:ext cx="1665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rgbClr val="00B050"/>
                </a:solidFill>
              </a:rPr>
              <a:t>LenderBook</a:t>
            </a:r>
            <a:endParaRPr lang="pt-B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13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Vantagens do modelo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Permite comparações entre grupos;</a:t>
            </a:r>
          </a:p>
          <a:p>
            <a:r>
              <a:rPr lang="pt-BR" dirty="0" smtClean="0"/>
              <a:t>Fácil cálculo;</a:t>
            </a:r>
          </a:p>
          <a:p>
            <a:r>
              <a:rPr lang="pt-BR" dirty="0" smtClean="0"/>
              <a:t>Permite adição e retirada de parâmetros do modelo;</a:t>
            </a:r>
          </a:p>
          <a:p>
            <a:r>
              <a:rPr lang="pt-BR" dirty="0" smtClean="0"/>
              <a:t>Diz numericamente o grau de insucesso e sucesso de uma população;</a:t>
            </a:r>
          </a:p>
          <a:p>
            <a:r>
              <a:rPr lang="pt-BR" dirty="0" smtClean="0"/>
              <a:t>Permite ranquear grupos.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084168" y="6309320"/>
            <a:ext cx="1665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rgbClr val="00B050"/>
                </a:solidFill>
              </a:rPr>
              <a:t>LenderBook</a:t>
            </a:r>
            <a:endParaRPr lang="pt-B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74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548680"/>
            <a:ext cx="7467600" cy="4873752"/>
          </a:xfrm>
        </p:spPr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dirty="0" smtClean="0"/>
              <a:t>Fim!!!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084168" y="6309320"/>
            <a:ext cx="1665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rgbClr val="00B050"/>
                </a:solidFill>
              </a:rPr>
              <a:t>LenderBook</a:t>
            </a:r>
            <a:endParaRPr lang="pt-B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35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Ambientalizando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“</a:t>
            </a:r>
            <a:r>
              <a:rPr lang="pt-BR" dirty="0"/>
              <a:t>Segundo a Organização das Nações Unidas (ONU), existem 191 países. </a:t>
            </a:r>
            <a:r>
              <a:rPr lang="pt-BR" dirty="0" smtClean="0"/>
              <a:t>”;</a:t>
            </a:r>
          </a:p>
          <a:p>
            <a:pPr marL="0" indent="0">
              <a:buNone/>
            </a:pPr>
            <a:r>
              <a:rPr lang="pt-BR" sz="1200" dirty="0"/>
              <a:t>Fonte:</a:t>
            </a:r>
            <a:r>
              <a:rPr lang="pt-BR" dirty="0"/>
              <a:t> </a:t>
            </a:r>
            <a:r>
              <a:rPr lang="pt-BR" sz="1200" b="1" dirty="0" smtClean="0">
                <a:hlinkClick r:id="rId2"/>
              </a:rPr>
              <a:t>http://mundoestranho.abril.com.br/materia/quantos-paises-existem-atualmente</a:t>
            </a:r>
            <a:endParaRPr lang="pt-BR" sz="1200" b="1" dirty="0" smtClean="0"/>
          </a:p>
          <a:p>
            <a:r>
              <a:rPr lang="pt-BR" dirty="0" smtClean="0"/>
              <a:t>Todos vivem processos semelhantes de escassez de recursos;</a:t>
            </a:r>
          </a:p>
          <a:p>
            <a:r>
              <a:rPr lang="pt-BR" dirty="0" smtClean="0"/>
              <a:t>Muitos fatores críticos e de sucesso são comuns a todas as nações;</a:t>
            </a:r>
          </a:p>
          <a:p>
            <a:r>
              <a:rPr lang="pt-BR" dirty="0" smtClean="0"/>
              <a:t>Existe a necessidade de criação de métricas para melhor distribuição dos recursos a todas as nações do globo através de políticas claras de equidade e desenvolvimento.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084168" y="6309320"/>
            <a:ext cx="1665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rgbClr val="00B050"/>
                </a:solidFill>
              </a:rPr>
              <a:t>LenderBook</a:t>
            </a:r>
            <a:endParaRPr lang="pt-B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87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Elementos comuns em todos os Países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28186370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084168" y="6309320"/>
            <a:ext cx="1665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rgbClr val="00B050"/>
                </a:solidFill>
              </a:rPr>
              <a:t>LenderBook</a:t>
            </a:r>
            <a:endParaRPr lang="pt-B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78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Parâmetro Conhecimento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Podemos segmentar uma população em 5 níveis de acumulação de conhecimento: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938651"/>
              </p:ext>
            </p:extLst>
          </p:nvPr>
        </p:nvGraphicFramePr>
        <p:xfrm>
          <a:off x="611560" y="3140968"/>
          <a:ext cx="2307828" cy="19797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6140"/>
                <a:gridCol w="1401688"/>
              </a:tblGrid>
              <a:tr h="32995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</a:rPr>
                        <a:t>Nível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>
                          <a:effectLst/>
                        </a:rPr>
                        <a:t>Etapas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995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>
                          <a:effectLst/>
                        </a:rPr>
                        <a:t>1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>
                          <a:effectLst/>
                        </a:rPr>
                        <a:t>Básico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995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>
                          <a:effectLst/>
                        </a:rPr>
                        <a:t>2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>
                          <a:effectLst/>
                        </a:rPr>
                        <a:t>Intermediário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995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>
                          <a:effectLst/>
                        </a:rPr>
                        <a:t>3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>
                          <a:effectLst/>
                        </a:rPr>
                        <a:t>Avançado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995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4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>
                          <a:effectLst/>
                        </a:rPr>
                        <a:t>Crítico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995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>
                          <a:effectLst/>
                        </a:rPr>
                        <a:t>5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</a:rPr>
                        <a:t>Risco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852936"/>
            <a:ext cx="5316643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6084168" y="6309320"/>
            <a:ext cx="1665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rgbClr val="00B050"/>
                </a:solidFill>
              </a:rPr>
              <a:t>LenderBook</a:t>
            </a:r>
            <a:endParaRPr lang="pt-B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97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Parâmetro Conhecimento</a:t>
            </a:r>
            <a:endParaRPr lang="pt-BR" dirty="0"/>
          </a:p>
        </p:txBody>
      </p:sp>
      <p:pic>
        <p:nvPicPr>
          <p:cNvPr id="2049" name="Picture 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80928"/>
            <a:ext cx="6972301" cy="1551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6084168" y="6309320"/>
            <a:ext cx="1665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rgbClr val="00B050"/>
                </a:solidFill>
              </a:rPr>
              <a:t>LenderBook</a:t>
            </a:r>
            <a:endParaRPr lang="pt-B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24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Parâmetro Conhecimento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92387985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084168" y="6309320"/>
            <a:ext cx="1665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rgbClr val="00B050"/>
                </a:solidFill>
              </a:rPr>
              <a:t>LenderBook</a:t>
            </a:r>
            <a:endParaRPr lang="pt-B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42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Parâmetro Conhecimento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10794463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084168" y="6309320"/>
            <a:ext cx="1665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rgbClr val="00B050"/>
                </a:solidFill>
              </a:rPr>
              <a:t>LenderBook</a:t>
            </a:r>
            <a:endParaRPr lang="pt-B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27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Parâmetro Conhecimento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17194594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084168" y="6309320"/>
            <a:ext cx="1665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rgbClr val="00B050"/>
                </a:solidFill>
              </a:rPr>
              <a:t>LenderBook</a:t>
            </a:r>
            <a:endParaRPr lang="pt-B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24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Parâmetro Conhecimento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82362385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084168" y="6309320"/>
            <a:ext cx="1665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rgbClr val="00B050"/>
                </a:solidFill>
              </a:rPr>
              <a:t>LenderBook</a:t>
            </a:r>
            <a:endParaRPr lang="pt-B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Farmacêutico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71</TotalTime>
  <Words>282</Words>
  <Application>Microsoft Office PowerPoint</Application>
  <PresentationFormat>Apresentação na tela (4:3)</PresentationFormat>
  <Paragraphs>126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Balcão Envidraçado</vt:lpstr>
      <vt:lpstr>Nível Crítico de uma Civilização</vt:lpstr>
      <vt:lpstr>Ambientalizando</vt:lpstr>
      <vt:lpstr>Elementos comuns em todos os Países</vt:lpstr>
      <vt:lpstr>Parâmetro Conhecimento</vt:lpstr>
      <vt:lpstr>Parâmetro Conhecimento</vt:lpstr>
      <vt:lpstr>Parâmetro Conhecimento</vt:lpstr>
      <vt:lpstr>Parâmetro Conhecimento</vt:lpstr>
      <vt:lpstr>Parâmetro Conhecimento</vt:lpstr>
      <vt:lpstr>Parâmetro Conhecimento</vt:lpstr>
      <vt:lpstr>Parâmetro Conhecimento</vt:lpstr>
      <vt:lpstr>Parâmetro Conhecimento</vt:lpstr>
      <vt:lpstr>Parâmetro Conhecimento</vt:lpstr>
      <vt:lpstr>Alinhando Parâmetros</vt:lpstr>
      <vt:lpstr>Exemplificando</vt:lpstr>
      <vt:lpstr>Cálculos</vt:lpstr>
      <vt:lpstr>Vantagens do modelo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Nível Crítico de uma Civilização</dc:title>
  <dc:creator>Max Diniz Cruzeiro</dc:creator>
  <cp:lastModifiedBy>Max</cp:lastModifiedBy>
  <cp:revision>9</cp:revision>
  <dcterms:created xsi:type="dcterms:W3CDTF">2014-07-01T23:46:38Z</dcterms:created>
  <dcterms:modified xsi:type="dcterms:W3CDTF">2016-04-30T13:45:00Z</dcterms:modified>
</cp:coreProperties>
</file>