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Como Interpretar Sonhos?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err="1" smtClean="0"/>
              <a:t>LenderBook</a:t>
            </a:r>
            <a:r>
              <a:rPr lang="pt-BR" dirty="0" smtClean="0"/>
              <a:t> </a:t>
            </a:r>
            <a:r>
              <a:rPr lang="pt-BR" dirty="0" err="1" smtClean="0"/>
              <a:t>Company</a:t>
            </a:r>
            <a:endParaRPr lang="pt-BR" dirty="0" smtClean="0"/>
          </a:p>
          <a:p>
            <a:r>
              <a:rPr lang="pt-BR" dirty="0" smtClean="0"/>
              <a:t>www.lenderbook.com</a:t>
            </a:r>
          </a:p>
          <a:p>
            <a:r>
              <a:rPr lang="pt-BR" b="1" dirty="0" smtClean="0"/>
              <a:t>Neurocientista Clínico – Max Diniz Cruzeiro</a:t>
            </a:r>
          </a:p>
          <a:p>
            <a:r>
              <a:rPr lang="pt-BR" dirty="0"/>
              <a:t>c</a:t>
            </a:r>
            <a:r>
              <a:rPr lang="pt-BR" dirty="0" smtClean="0"/>
              <a:t>ontato@lenderbook.com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330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8988" y="1197285"/>
            <a:ext cx="9601196" cy="610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Leituras recomendadas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4551" y="2646381"/>
            <a:ext cx="10650070" cy="3141214"/>
          </a:xfrm>
        </p:spPr>
        <p:txBody>
          <a:bodyPr>
            <a:noAutofit/>
          </a:bodyPr>
          <a:lstStyle/>
          <a:p>
            <a:r>
              <a:rPr lang="pt-BR" sz="1400" b="1" dirty="0" smtClean="0"/>
              <a:t>Os</a:t>
            </a:r>
            <a:r>
              <a:rPr lang="pt-BR" sz="1400" dirty="0" smtClean="0"/>
              <a:t> </a:t>
            </a:r>
            <a:r>
              <a:rPr lang="pt-BR" sz="1400" b="1" dirty="0" smtClean="0"/>
              <a:t>Sonhos</a:t>
            </a:r>
            <a:r>
              <a:rPr lang="pt-BR" sz="1400" dirty="0" smtClean="0"/>
              <a:t> </a:t>
            </a:r>
            <a:r>
              <a:rPr lang="pt-BR" sz="1400" dirty="0">
                <a:sym typeface="Wingdings" panose="05000000000000000000" pitchFamily="2" charset="2"/>
              </a:rPr>
              <a:t>http://</a:t>
            </a:r>
            <a:r>
              <a:rPr lang="pt-BR" sz="1400" dirty="0" smtClean="0">
                <a:sym typeface="Wingdings" panose="05000000000000000000" pitchFamily="2" charset="2"/>
              </a:rPr>
              <a:t>www.lenderbook.com/Sonhos/index.asp?IdMenu=61</a:t>
            </a:r>
          </a:p>
          <a:p>
            <a:r>
              <a:rPr lang="pt-BR" sz="1400" b="1" dirty="0" smtClean="0">
                <a:sym typeface="Wingdings" panose="05000000000000000000" pitchFamily="2" charset="2"/>
              </a:rPr>
              <a:t>Fórum</a:t>
            </a:r>
            <a:r>
              <a:rPr lang="pt-BR" sz="1400" dirty="0" smtClean="0">
                <a:sym typeface="Wingdings" panose="05000000000000000000" pitchFamily="2" charset="2"/>
              </a:rPr>
              <a:t> (Tipos de sonhos.)  http</a:t>
            </a:r>
            <a:r>
              <a:rPr lang="pt-BR" sz="1400" dirty="0">
                <a:sym typeface="Wingdings" panose="05000000000000000000" pitchFamily="2" charset="2"/>
              </a:rPr>
              <a:t>://</a:t>
            </a:r>
            <a:r>
              <a:rPr lang="pt-BR" sz="1400" dirty="0" smtClean="0">
                <a:sym typeface="Wingdings" panose="05000000000000000000" pitchFamily="2" charset="2"/>
              </a:rPr>
              <a:t>www.lenderbook.com/forum/default.asp?IdMenu=48 (O </a:t>
            </a:r>
            <a:r>
              <a:rPr lang="pt-BR" sz="1400" dirty="0">
                <a:sym typeface="Wingdings" panose="05000000000000000000" pitchFamily="2" charset="2"/>
              </a:rPr>
              <a:t>material sempre aparece somente no final do link) </a:t>
            </a:r>
            <a:endParaRPr lang="pt-BR" sz="1400" dirty="0" smtClean="0">
              <a:sym typeface="Wingdings" panose="05000000000000000000" pitchFamily="2" charset="2"/>
            </a:endParaRPr>
          </a:p>
          <a:p>
            <a:r>
              <a:rPr lang="pt-BR" sz="1400" b="1" dirty="0" smtClean="0">
                <a:sym typeface="Wingdings" panose="05000000000000000000" pitchFamily="2" charset="2"/>
              </a:rPr>
              <a:t>O que são Sonhos?</a:t>
            </a:r>
            <a:r>
              <a:rPr lang="pt-BR" sz="1400" dirty="0" smtClean="0">
                <a:sym typeface="Wingdings" panose="05000000000000000000" pitchFamily="2" charset="2"/>
              </a:rPr>
              <a:t> </a:t>
            </a:r>
            <a:r>
              <a:rPr lang="pt-BR" sz="1400" dirty="0">
                <a:sym typeface="Wingdings" panose="05000000000000000000" pitchFamily="2" charset="2"/>
              </a:rPr>
              <a:t> http://</a:t>
            </a:r>
            <a:r>
              <a:rPr lang="pt-BR" sz="1400" dirty="0" smtClean="0">
                <a:sym typeface="Wingdings" panose="05000000000000000000" pitchFamily="2" charset="2"/>
              </a:rPr>
              <a:t>www.lenderbook.com/pagina.asp?IdMenu=812 </a:t>
            </a:r>
          </a:p>
          <a:p>
            <a:r>
              <a:rPr lang="pt-BR" sz="1400" b="1" dirty="0" smtClean="0">
                <a:sym typeface="Wingdings" panose="05000000000000000000" pitchFamily="2" charset="2"/>
              </a:rPr>
              <a:t>O Sonho Latente</a:t>
            </a:r>
            <a:r>
              <a:rPr lang="pt-BR" sz="1400" dirty="0" smtClean="0">
                <a:sym typeface="Wingdings" panose="05000000000000000000" pitchFamily="2" charset="2"/>
              </a:rPr>
              <a:t> </a:t>
            </a:r>
            <a:r>
              <a:rPr lang="pt-BR" sz="1400" dirty="0">
                <a:sym typeface="Wingdings" panose="05000000000000000000" pitchFamily="2" charset="2"/>
              </a:rPr>
              <a:t> http://</a:t>
            </a:r>
            <a:r>
              <a:rPr lang="pt-BR" sz="1400" dirty="0" smtClean="0">
                <a:sym typeface="Wingdings" panose="05000000000000000000" pitchFamily="2" charset="2"/>
              </a:rPr>
              <a:t>www.lenderbook.com/pagina.asp?IdMenu=914 </a:t>
            </a:r>
          </a:p>
          <a:p>
            <a:r>
              <a:rPr lang="pt-BR" sz="1400" b="1" dirty="0">
                <a:sym typeface="Wingdings" panose="05000000000000000000" pitchFamily="2" charset="2"/>
              </a:rPr>
              <a:t>Conhecimento Sonhador</a:t>
            </a:r>
            <a:r>
              <a:rPr lang="pt-BR" sz="1400" dirty="0">
                <a:sym typeface="Wingdings" panose="05000000000000000000" pitchFamily="2" charset="2"/>
              </a:rPr>
              <a:t>  http://</a:t>
            </a:r>
            <a:r>
              <a:rPr lang="pt-BR" sz="1400" dirty="0" smtClean="0">
                <a:sym typeface="Wingdings" panose="05000000000000000000" pitchFamily="2" charset="2"/>
              </a:rPr>
              <a:t>www.lenderbook.com/pagina.asp?IdMenu=69933 </a:t>
            </a:r>
          </a:p>
          <a:p>
            <a:r>
              <a:rPr lang="pt-BR" sz="1400" b="1" dirty="0" smtClean="0">
                <a:sym typeface="Wingdings" panose="05000000000000000000" pitchFamily="2" charset="2"/>
              </a:rPr>
              <a:t>Gerenciando as Emoções</a:t>
            </a:r>
            <a:r>
              <a:rPr lang="pt-BR" sz="1400" dirty="0" smtClean="0">
                <a:sym typeface="Wingdings" panose="05000000000000000000" pitchFamily="2" charset="2"/>
              </a:rPr>
              <a:t>  http</a:t>
            </a:r>
            <a:r>
              <a:rPr lang="pt-BR" sz="1400" dirty="0">
                <a:sym typeface="Wingdings" panose="05000000000000000000" pitchFamily="2" charset="2"/>
              </a:rPr>
              <a:t>://</a:t>
            </a:r>
            <a:r>
              <a:rPr lang="pt-BR" sz="1400" dirty="0" smtClean="0">
                <a:sym typeface="Wingdings" panose="05000000000000000000" pitchFamily="2" charset="2"/>
              </a:rPr>
              <a:t>www.lenderbook.com/download.asp?key=dSVocNT5WoFM8iIhM41A</a:t>
            </a:r>
          </a:p>
          <a:p>
            <a:r>
              <a:rPr lang="pt-BR" sz="1400" b="1" dirty="0" err="1" smtClean="0">
                <a:sym typeface="Wingdings" panose="05000000000000000000" pitchFamily="2" charset="2"/>
              </a:rPr>
              <a:t>Anotherself</a:t>
            </a:r>
            <a:r>
              <a:rPr lang="pt-BR" sz="1400" dirty="0" smtClean="0">
                <a:sym typeface="Wingdings" panose="05000000000000000000" pitchFamily="2" charset="2"/>
              </a:rPr>
              <a:t> </a:t>
            </a:r>
            <a:r>
              <a:rPr lang="pt-BR" sz="1400" dirty="0">
                <a:sym typeface="Wingdings" panose="05000000000000000000" pitchFamily="2" charset="2"/>
              </a:rPr>
              <a:t> http://www.lenderbook.com/pagina.asp?IdMenu=319</a:t>
            </a:r>
            <a:endParaRPr lang="pt-BR" sz="1400" dirty="0" smtClean="0">
              <a:sym typeface="Wingdings" panose="05000000000000000000" pitchFamily="2" charset="2"/>
            </a:endParaRPr>
          </a:p>
          <a:p>
            <a:r>
              <a:rPr lang="pt-BR" sz="1400" b="1" dirty="0" smtClean="0">
                <a:sym typeface="Wingdings" panose="05000000000000000000" pitchFamily="2" charset="2"/>
              </a:rPr>
              <a:t>A Lei </a:t>
            </a:r>
            <a:r>
              <a:rPr lang="pt-BR" sz="1400" b="1" dirty="0">
                <a:sym typeface="Wingdings" panose="05000000000000000000" pitchFamily="2" charset="2"/>
              </a:rPr>
              <a:t>da Atração</a:t>
            </a:r>
            <a:r>
              <a:rPr lang="pt-BR" sz="1400" dirty="0">
                <a:sym typeface="Wingdings" panose="05000000000000000000" pitchFamily="2" charset="2"/>
              </a:rPr>
              <a:t>  http://</a:t>
            </a:r>
            <a:r>
              <a:rPr lang="pt-BR" sz="1400" dirty="0" smtClean="0">
                <a:sym typeface="Wingdings" panose="05000000000000000000" pitchFamily="2" charset="2"/>
              </a:rPr>
              <a:t>www.lenderbook.com/pagina.asp?IdMenu=305 </a:t>
            </a:r>
          </a:p>
          <a:p>
            <a:r>
              <a:rPr lang="pt-BR" sz="1400" b="1" dirty="0" smtClean="0">
                <a:sym typeface="Wingdings" panose="05000000000000000000" pitchFamily="2" charset="2"/>
              </a:rPr>
              <a:t>Percepção </a:t>
            </a:r>
            <a:r>
              <a:rPr lang="pt-BR" sz="1400" b="1" dirty="0">
                <a:sym typeface="Wingdings" panose="05000000000000000000" pitchFamily="2" charset="2"/>
              </a:rPr>
              <a:t>e Realidade</a:t>
            </a:r>
            <a:r>
              <a:rPr lang="pt-BR" sz="1400" dirty="0">
                <a:sym typeface="Wingdings" panose="05000000000000000000" pitchFamily="2" charset="2"/>
              </a:rPr>
              <a:t>  http://</a:t>
            </a:r>
            <a:r>
              <a:rPr lang="pt-BR" sz="1400" dirty="0" smtClean="0">
                <a:sym typeface="Wingdings" panose="05000000000000000000" pitchFamily="2" charset="2"/>
              </a:rPr>
              <a:t>www.lenderbook.com/download.asp?key=bJOwW5npQe17IQBaTrID </a:t>
            </a:r>
          </a:p>
          <a:p>
            <a:endParaRPr lang="pt-BR" sz="1400" dirty="0" smtClean="0">
              <a:sym typeface="Wingdings" panose="05000000000000000000" pitchFamily="2" charset="2"/>
            </a:endParaRPr>
          </a:p>
          <a:p>
            <a:endParaRPr lang="pt-BR" sz="1400" dirty="0">
              <a:sym typeface="Wingdings" panose="05000000000000000000" pitchFamily="2" charset="2"/>
            </a:endParaRPr>
          </a:p>
          <a:p>
            <a:endParaRPr lang="pt-BR" sz="1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6129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774551" y="2259102"/>
            <a:ext cx="10650070" cy="30336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pt-BR" sz="1400" dirty="0" smtClean="0">
              <a:sym typeface="Wingdings" panose="05000000000000000000" pitchFamily="2" charset="2"/>
            </a:endParaRPr>
          </a:p>
          <a:p>
            <a:r>
              <a:rPr lang="pt-BR" sz="1400" b="1" dirty="0" smtClean="0">
                <a:sym typeface="Wingdings" panose="05000000000000000000" pitchFamily="2" charset="2"/>
              </a:rPr>
              <a:t>Emoção: a Integração entre Sentidos</a:t>
            </a:r>
            <a:r>
              <a:rPr lang="pt-BR" sz="1400" dirty="0" smtClean="0">
                <a:sym typeface="Wingdings" panose="05000000000000000000" pitchFamily="2" charset="2"/>
              </a:rPr>
              <a:t>  http://www.lenderbook.com/pagina.asp?IdMenu=229 </a:t>
            </a:r>
          </a:p>
          <a:p>
            <a:r>
              <a:rPr lang="pt-BR" sz="1400" b="1" dirty="0" smtClean="0">
                <a:sym typeface="Wingdings" panose="05000000000000000000" pitchFamily="2" charset="2"/>
              </a:rPr>
              <a:t>Extração da Memória pelo Campo Energético</a:t>
            </a:r>
            <a:r>
              <a:rPr lang="pt-BR" sz="1400" dirty="0" smtClean="0">
                <a:sym typeface="Wingdings" panose="05000000000000000000" pitchFamily="2" charset="2"/>
              </a:rPr>
              <a:t>  http://www.lenderbook.com/pagina.asp?IdMenu=348</a:t>
            </a:r>
          </a:p>
          <a:p>
            <a:r>
              <a:rPr lang="pt-BR" sz="1400" b="1" dirty="0" smtClean="0">
                <a:sym typeface="Wingdings" panose="05000000000000000000" pitchFamily="2" charset="2"/>
              </a:rPr>
              <a:t>Conceito no Cérebro humano f(g(h( k(x) ))) </a:t>
            </a:r>
            <a:r>
              <a:rPr lang="pt-BR" sz="1400" dirty="0" smtClean="0">
                <a:sym typeface="Wingdings" panose="05000000000000000000" pitchFamily="2" charset="2"/>
              </a:rPr>
              <a:t> http://www.lenderbook.com/pagina.asp?IdMenu=69944</a:t>
            </a:r>
          </a:p>
          <a:p>
            <a:r>
              <a:rPr lang="pt-BR" sz="1400" b="1" dirty="0" err="1" smtClean="0">
                <a:sym typeface="Wingdings" panose="05000000000000000000" pitchFamily="2" charset="2"/>
              </a:rPr>
              <a:t>Neuroempreendimentos</a:t>
            </a:r>
            <a:r>
              <a:rPr lang="pt-BR" sz="1400" dirty="0" smtClean="0">
                <a:sym typeface="Wingdings" panose="05000000000000000000" pitchFamily="2" charset="2"/>
              </a:rPr>
              <a:t>  http://www.lenderbook.com/neuroempreendimentos/default.asp?IdMenu=71865</a:t>
            </a:r>
          </a:p>
          <a:p>
            <a:r>
              <a:rPr lang="pt-BR" sz="1400" b="1" dirty="0" smtClean="0">
                <a:sym typeface="Wingdings" panose="05000000000000000000" pitchFamily="2" charset="2"/>
              </a:rPr>
              <a:t>Sentido, Intensão e Propósito</a:t>
            </a:r>
            <a:r>
              <a:rPr lang="pt-BR" sz="1400" dirty="0" smtClean="0">
                <a:sym typeface="Wingdings" panose="05000000000000000000" pitchFamily="2" charset="2"/>
              </a:rPr>
              <a:t>  http://www.lenderbook.com/pagina.asp?IdMenu=778</a:t>
            </a:r>
          </a:p>
          <a:p>
            <a:r>
              <a:rPr lang="pt-BR" sz="1400" b="1" dirty="0" smtClean="0">
                <a:sym typeface="Wingdings" panose="05000000000000000000" pitchFamily="2" charset="2"/>
              </a:rPr>
              <a:t>Contexto</a:t>
            </a:r>
            <a:r>
              <a:rPr lang="pt-BR" sz="1400" dirty="0" smtClean="0">
                <a:sym typeface="Wingdings" panose="05000000000000000000" pitchFamily="2" charset="2"/>
              </a:rPr>
              <a:t>  http://www.lenderbook.com/pagina.asp?IdMenu=1043</a:t>
            </a:r>
          </a:p>
          <a:p>
            <a:r>
              <a:rPr lang="pt-BR" sz="1400" b="1" dirty="0" smtClean="0">
                <a:sym typeface="Wingdings" panose="05000000000000000000" pitchFamily="2" charset="2"/>
              </a:rPr>
              <a:t>O que é Consciência?</a:t>
            </a:r>
            <a:r>
              <a:rPr lang="pt-BR" sz="1400" dirty="0" smtClean="0">
                <a:sym typeface="Wingdings" panose="05000000000000000000" pitchFamily="2" charset="2"/>
              </a:rPr>
              <a:t>  http://www.lenderbook.com/pagina.asp?IdMenu=837</a:t>
            </a:r>
          </a:p>
          <a:p>
            <a:r>
              <a:rPr lang="pt-BR" sz="1400" b="1" dirty="0" smtClean="0">
                <a:sym typeface="Wingdings" panose="05000000000000000000" pitchFamily="2" charset="2"/>
              </a:rPr>
              <a:t>TCC: Id, Ego e Superego</a:t>
            </a:r>
            <a:r>
              <a:rPr lang="pt-BR" sz="1400" dirty="0" smtClean="0">
                <a:sym typeface="Wingdings" panose="05000000000000000000" pitchFamily="2" charset="2"/>
              </a:rPr>
              <a:t>  http://www.lenderbook.com/download.asp?key=nPelJTfQHLKXT7QDA4LQ</a:t>
            </a:r>
          </a:p>
          <a:p>
            <a:endParaRPr lang="pt-BR" sz="1400" dirty="0" smtClean="0">
              <a:sym typeface="Wingdings" panose="05000000000000000000" pitchFamily="2" charset="2"/>
            </a:endParaRPr>
          </a:p>
          <a:p>
            <a:endParaRPr lang="pt-BR" sz="1400" dirty="0" smtClean="0">
              <a:sym typeface="Wingdings" panose="05000000000000000000" pitchFamily="2" charset="2"/>
            </a:endParaRPr>
          </a:p>
          <a:p>
            <a:endParaRPr lang="pt-BR" sz="1400" dirty="0" smtClean="0">
              <a:sym typeface="Wingdings" panose="05000000000000000000" pitchFamily="2" charset="2"/>
            </a:endParaRPr>
          </a:p>
          <a:p>
            <a:pPr marL="0" indent="0">
              <a:buFont typeface="Arial"/>
              <a:buNone/>
            </a:pPr>
            <a:endParaRPr lang="pt-BR" sz="1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98988" y="1197285"/>
            <a:ext cx="9601196" cy="610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Leituras recomendadas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878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 básico de funcionamento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3850" y="3302000"/>
            <a:ext cx="39243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Trabalhando com Signos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92" y="2557463"/>
            <a:ext cx="7135215" cy="3317875"/>
          </a:xfrm>
        </p:spPr>
      </p:pic>
    </p:spTree>
    <p:extLst>
      <p:ext uri="{BB962C8B-B14F-4D97-AF65-F5344CB8AC3E}">
        <p14:creationId xmlns:p14="http://schemas.microsoft.com/office/powerpoint/2010/main" val="192102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Extraindo Conceitos Integrados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Dureza</a:t>
            </a:r>
          </a:p>
          <a:p>
            <a:r>
              <a:rPr lang="pt-BR" dirty="0" smtClean="0"/>
              <a:t>Firmeza</a:t>
            </a:r>
          </a:p>
          <a:p>
            <a:r>
              <a:rPr lang="pt-BR" dirty="0" smtClean="0"/>
              <a:t>Durabilidade</a:t>
            </a:r>
          </a:p>
          <a:p>
            <a:r>
              <a:rPr lang="pt-BR" dirty="0" smtClean="0"/>
              <a:t>Constância</a:t>
            </a:r>
          </a:p>
          <a:p>
            <a:r>
              <a:rPr lang="pt-BR" dirty="0" smtClean="0"/>
              <a:t>Perenidade</a:t>
            </a:r>
          </a:p>
          <a:p>
            <a:r>
              <a:rPr lang="pt-BR" dirty="0" smtClean="0"/>
              <a:t>Consistência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54" y="2556932"/>
            <a:ext cx="713521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9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Fim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4208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</TotalTime>
  <Words>183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</vt:lpstr>
      <vt:lpstr>Orgânico</vt:lpstr>
      <vt:lpstr>Como Interpretar Sonhos?</vt:lpstr>
      <vt:lpstr>Leituras recomendadas</vt:lpstr>
      <vt:lpstr>Leituras recomendadas</vt:lpstr>
      <vt:lpstr>Princípio básico de funcionamento</vt:lpstr>
      <vt:lpstr>Trabalhando com Signos</vt:lpstr>
      <vt:lpstr>Extraindo Conceitos Integrados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Interpretar Sonhos?</dc:title>
  <dc:creator>Max</dc:creator>
  <cp:lastModifiedBy>Max</cp:lastModifiedBy>
  <cp:revision>15</cp:revision>
  <dcterms:created xsi:type="dcterms:W3CDTF">2017-11-17T21:19:46Z</dcterms:created>
  <dcterms:modified xsi:type="dcterms:W3CDTF">2017-11-17T23:03:08Z</dcterms:modified>
</cp:coreProperties>
</file>