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9506BB-5932-4D23-9709-FAF80E1AC64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9F74FBF-5133-4AE6-860D-7B27741983E6}">
      <dgm:prSet phldrT="[Texto]"/>
      <dgm:spPr/>
      <dgm:t>
        <a:bodyPr/>
        <a:lstStyle/>
        <a:p>
          <a:r>
            <a:rPr lang="pt-BR" dirty="0" smtClean="0"/>
            <a:t>Episódios de Maus-tratos</a:t>
          </a:r>
          <a:endParaRPr lang="pt-BR" dirty="0"/>
        </a:p>
      </dgm:t>
    </dgm:pt>
    <dgm:pt modelId="{7F1B1DDC-AB65-435E-8B30-7E3AC54C019B}" type="parTrans" cxnId="{FFD652AA-81EC-4AC1-A60B-5740DC2EA2B2}">
      <dgm:prSet/>
      <dgm:spPr/>
      <dgm:t>
        <a:bodyPr/>
        <a:lstStyle/>
        <a:p>
          <a:endParaRPr lang="pt-BR"/>
        </a:p>
      </dgm:t>
    </dgm:pt>
    <dgm:pt modelId="{9EE5FA59-202F-4697-971E-054C853F33E6}" type="sibTrans" cxnId="{FFD652AA-81EC-4AC1-A60B-5740DC2EA2B2}">
      <dgm:prSet/>
      <dgm:spPr/>
      <dgm:t>
        <a:bodyPr/>
        <a:lstStyle/>
        <a:p>
          <a:endParaRPr lang="pt-BR"/>
        </a:p>
      </dgm:t>
    </dgm:pt>
    <dgm:pt modelId="{265CB54F-9B00-491D-A149-AA33B8A649F3}">
      <dgm:prSet phldrT="[Texto]"/>
      <dgm:spPr/>
      <dgm:t>
        <a:bodyPr/>
        <a:lstStyle/>
        <a:p>
          <a:r>
            <a:rPr lang="pt-BR" dirty="0" smtClean="0"/>
            <a:t>Violências contra as Crianças</a:t>
          </a:r>
          <a:endParaRPr lang="pt-BR" dirty="0"/>
        </a:p>
      </dgm:t>
    </dgm:pt>
    <dgm:pt modelId="{EFC0D6E6-FC25-448A-A891-4F743289D6EF}" type="parTrans" cxnId="{3D860E83-C0F9-42F7-BC83-236F42C10D94}">
      <dgm:prSet/>
      <dgm:spPr/>
      <dgm:t>
        <a:bodyPr/>
        <a:lstStyle/>
        <a:p>
          <a:endParaRPr lang="pt-BR"/>
        </a:p>
      </dgm:t>
    </dgm:pt>
    <dgm:pt modelId="{3230A4DD-4905-4ABE-956A-7513CCBF6448}" type="sibTrans" cxnId="{3D860E83-C0F9-42F7-BC83-236F42C10D94}">
      <dgm:prSet/>
      <dgm:spPr/>
      <dgm:t>
        <a:bodyPr/>
        <a:lstStyle/>
        <a:p>
          <a:endParaRPr lang="pt-BR"/>
        </a:p>
      </dgm:t>
    </dgm:pt>
    <dgm:pt modelId="{AF72CBE6-6CC8-48FD-AAC2-AE6BDBE6CADC}">
      <dgm:prSet phldrT="[Texto]"/>
      <dgm:spPr/>
      <dgm:t>
        <a:bodyPr/>
        <a:lstStyle/>
        <a:p>
          <a:r>
            <a:rPr lang="pt-BR" dirty="0" smtClean="0"/>
            <a:t>Dificuldades e Conflitos Cotidianos</a:t>
          </a:r>
          <a:endParaRPr lang="pt-BR" dirty="0"/>
        </a:p>
      </dgm:t>
    </dgm:pt>
    <dgm:pt modelId="{07479883-4A16-44CB-A766-417CD6B35BE7}" type="parTrans" cxnId="{73102F45-3649-4C9D-85DF-0181BB3A4D44}">
      <dgm:prSet/>
      <dgm:spPr/>
      <dgm:t>
        <a:bodyPr/>
        <a:lstStyle/>
        <a:p>
          <a:endParaRPr lang="pt-BR"/>
        </a:p>
      </dgm:t>
    </dgm:pt>
    <dgm:pt modelId="{3271BD40-8554-493A-B70D-CD681C36F195}" type="sibTrans" cxnId="{73102F45-3649-4C9D-85DF-0181BB3A4D44}">
      <dgm:prSet/>
      <dgm:spPr/>
      <dgm:t>
        <a:bodyPr/>
        <a:lstStyle/>
        <a:p>
          <a:endParaRPr lang="pt-BR"/>
        </a:p>
      </dgm:t>
    </dgm:pt>
    <dgm:pt modelId="{354A804F-7A84-4D07-B1BF-712D956C96CA}" type="pres">
      <dgm:prSet presAssocID="{599506BB-5932-4D23-9709-FAF80E1AC6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481D498-6162-4AB0-BAC4-AE5FB3EDB4C3}" type="pres">
      <dgm:prSet presAssocID="{59F74FBF-5133-4AE6-860D-7B27741983E6}" presName="parentLin" presStyleCnt="0"/>
      <dgm:spPr/>
    </dgm:pt>
    <dgm:pt modelId="{311F8B51-F056-494E-8FDF-1FAACE8D9500}" type="pres">
      <dgm:prSet presAssocID="{59F74FBF-5133-4AE6-860D-7B27741983E6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BAF59BA8-3997-40E3-B9FB-7DF8B413ECA5}" type="pres">
      <dgm:prSet presAssocID="{59F74FBF-5133-4AE6-860D-7B27741983E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F102C05-1908-49DB-9115-FE24A302423A}" type="pres">
      <dgm:prSet presAssocID="{59F74FBF-5133-4AE6-860D-7B27741983E6}" presName="negativeSpace" presStyleCnt="0"/>
      <dgm:spPr/>
    </dgm:pt>
    <dgm:pt modelId="{A9CB2A65-2DEF-48A7-87EE-D1EEA8D39C95}" type="pres">
      <dgm:prSet presAssocID="{59F74FBF-5133-4AE6-860D-7B27741983E6}" presName="childText" presStyleLbl="conFgAcc1" presStyleIdx="0" presStyleCnt="3">
        <dgm:presLayoutVars>
          <dgm:bulletEnabled val="1"/>
        </dgm:presLayoutVars>
      </dgm:prSet>
      <dgm:spPr/>
    </dgm:pt>
    <dgm:pt modelId="{C0109F3F-5E35-4B89-8A69-5ECB995B8A32}" type="pres">
      <dgm:prSet presAssocID="{9EE5FA59-202F-4697-971E-054C853F33E6}" presName="spaceBetweenRectangles" presStyleCnt="0"/>
      <dgm:spPr/>
    </dgm:pt>
    <dgm:pt modelId="{7F3F330A-C6F6-4B2D-96D9-A37B850AFF3E}" type="pres">
      <dgm:prSet presAssocID="{265CB54F-9B00-491D-A149-AA33B8A649F3}" presName="parentLin" presStyleCnt="0"/>
      <dgm:spPr/>
    </dgm:pt>
    <dgm:pt modelId="{FE86C0CA-A93D-414D-92DB-B7467873F7EF}" type="pres">
      <dgm:prSet presAssocID="{265CB54F-9B00-491D-A149-AA33B8A649F3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E456BF49-D27B-4A50-A8DF-FE65A89DBFC4}" type="pres">
      <dgm:prSet presAssocID="{265CB54F-9B00-491D-A149-AA33B8A649F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8386CF-63E9-4436-B80E-C05AEFA91BF2}" type="pres">
      <dgm:prSet presAssocID="{265CB54F-9B00-491D-A149-AA33B8A649F3}" presName="negativeSpace" presStyleCnt="0"/>
      <dgm:spPr/>
    </dgm:pt>
    <dgm:pt modelId="{8C5A90F4-74CE-4096-9984-13570BBE7BA4}" type="pres">
      <dgm:prSet presAssocID="{265CB54F-9B00-491D-A149-AA33B8A649F3}" presName="childText" presStyleLbl="conFgAcc1" presStyleIdx="1" presStyleCnt="3">
        <dgm:presLayoutVars>
          <dgm:bulletEnabled val="1"/>
        </dgm:presLayoutVars>
      </dgm:prSet>
      <dgm:spPr/>
    </dgm:pt>
    <dgm:pt modelId="{BC86853F-8791-48D5-AED5-902F770BB111}" type="pres">
      <dgm:prSet presAssocID="{3230A4DD-4905-4ABE-956A-7513CCBF6448}" presName="spaceBetweenRectangles" presStyleCnt="0"/>
      <dgm:spPr/>
    </dgm:pt>
    <dgm:pt modelId="{30EA165A-8ACC-4CB2-9665-A2A766788B5B}" type="pres">
      <dgm:prSet presAssocID="{AF72CBE6-6CC8-48FD-AAC2-AE6BDBE6CADC}" presName="parentLin" presStyleCnt="0"/>
      <dgm:spPr/>
    </dgm:pt>
    <dgm:pt modelId="{C0AD0AEA-9F67-4296-9B15-EFB6C8C05555}" type="pres">
      <dgm:prSet presAssocID="{AF72CBE6-6CC8-48FD-AAC2-AE6BDBE6CADC}" presName="parentLeftMargin" presStyleLbl="node1" presStyleIdx="1" presStyleCnt="3"/>
      <dgm:spPr/>
      <dgm:t>
        <a:bodyPr/>
        <a:lstStyle/>
        <a:p>
          <a:endParaRPr lang="pt-BR"/>
        </a:p>
      </dgm:t>
    </dgm:pt>
    <dgm:pt modelId="{8E3D7F49-ED90-4C7F-AA09-3C0401205886}" type="pres">
      <dgm:prSet presAssocID="{AF72CBE6-6CC8-48FD-AAC2-AE6BDBE6CAD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FE1B19-ABBA-43BE-90B5-21E3283E85DE}" type="pres">
      <dgm:prSet presAssocID="{AF72CBE6-6CC8-48FD-AAC2-AE6BDBE6CADC}" presName="negativeSpace" presStyleCnt="0"/>
      <dgm:spPr/>
    </dgm:pt>
    <dgm:pt modelId="{0DC6EAF3-74BD-43F4-9839-1E8D5D9B8617}" type="pres">
      <dgm:prSet presAssocID="{AF72CBE6-6CC8-48FD-AAC2-AE6BDBE6CAD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74E4B18-547C-4D3C-9AC1-FE24124AB527}" type="presOf" srcId="{AF72CBE6-6CC8-48FD-AAC2-AE6BDBE6CADC}" destId="{C0AD0AEA-9F67-4296-9B15-EFB6C8C05555}" srcOrd="0" destOrd="0" presId="urn:microsoft.com/office/officeart/2005/8/layout/list1"/>
    <dgm:cxn modelId="{2BCD7A47-4523-4A4B-AB85-1EB3CE3BE362}" type="presOf" srcId="{265CB54F-9B00-491D-A149-AA33B8A649F3}" destId="{E456BF49-D27B-4A50-A8DF-FE65A89DBFC4}" srcOrd="1" destOrd="0" presId="urn:microsoft.com/office/officeart/2005/8/layout/list1"/>
    <dgm:cxn modelId="{245B78D8-F0AA-4C54-AB9F-B3D746D9817B}" type="presOf" srcId="{AF72CBE6-6CC8-48FD-AAC2-AE6BDBE6CADC}" destId="{8E3D7F49-ED90-4C7F-AA09-3C0401205886}" srcOrd="1" destOrd="0" presId="urn:microsoft.com/office/officeart/2005/8/layout/list1"/>
    <dgm:cxn modelId="{4B9CF502-99B0-4762-B1B9-53780C5876F8}" type="presOf" srcId="{265CB54F-9B00-491D-A149-AA33B8A649F3}" destId="{FE86C0CA-A93D-414D-92DB-B7467873F7EF}" srcOrd="0" destOrd="0" presId="urn:microsoft.com/office/officeart/2005/8/layout/list1"/>
    <dgm:cxn modelId="{73102F45-3649-4C9D-85DF-0181BB3A4D44}" srcId="{599506BB-5932-4D23-9709-FAF80E1AC643}" destId="{AF72CBE6-6CC8-48FD-AAC2-AE6BDBE6CADC}" srcOrd="2" destOrd="0" parTransId="{07479883-4A16-44CB-A766-417CD6B35BE7}" sibTransId="{3271BD40-8554-493A-B70D-CD681C36F195}"/>
    <dgm:cxn modelId="{3D860E83-C0F9-42F7-BC83-236F42C10D94}" srcId="{599506BB-5932-4D23-9709-FAF80E1AC643}" destId="{265CB54F-9B00-491D-A149-AA33B8A649F3}" srcOrd="1" destOrd="0" parTransId="{EFC0D6E6-FC25-448A-A891-4F743289D6EF}" sibTransId="{3230A4DD-4905-4ABE-956A-7513CCBF6448}"/>
    <dgm:cxn modelId="{FFD652AA-81EC-4AC1-A60B-5740DC2EA2B2}" srcId="{599506BB-5932-4D23-9709-FAF80E1AC643}" destId="{59F74FBF-5133-4AE6-860D-7B27741983E6}" srcOrd="0" destOrd="0" parTransId="{7F1B1DDC-AB65-435E-8B30-7E3AC54C019B}" sibTransId="{9EE5FA59-202F-4697-971E-054C853F33E6}"/>
    <dgm:cxn modelId="{9F898446-7A06-4A71-99D7-5A9FA683DE41}" type="presOf" srcId="{599506BB-5932-4D23-9709-FAF80E1AC643}" destId="{354A804F-7A84-4D07-B1BF-712D956C96CA}" srcOrd="0" destOrd="0" presId="urn:microsoft.com/office/officeart/2005/8/layout/list1"/>
    <dgm:cxn modelId="{5BAF31C5-9BCD-407A-8224-B1DB6E62717B}" type="presOf" srcId="{59F74FBF-5133-4AE6-860D-7B27741983E6}" destId="{311F8B51-F056-494E-8FDF-1FAACE8D9500}" srcOrd="0" destOrd="0" presId="urn:microsoft.com/office/officeart/2005/8/layout/list1"/>
    <dgm:cxn modelId="{3ADB37A9-6A0E-4A2F-A6CF-DF279DBB0A6C}" type="presOf" srcId="{59F74FBF-5133-4AE6-860D-7B27741983E6}" destId="{BAF59BA8-3997-40E3-B9FB-7DF8B413ECA5}" srcOrd="1" destOrd="0" presId="urn:microsoft.com/office/officeart/2005/8/layout/list1"/>
    <dgm:cxn modelId="{84F226C0-0200-40BE-A962-ADEDF8F19281}" type="presParOf" srcId="{354A804F-7A84-4D07-B1BF-712D956C96CA}" destId="{2481D498-6162-4AB0-BAC4-AE5FB3EDB4C3}" srcOrd="0" destOrd="0" presId="urn:microsoft.com/office/officeart/2005/8/layout/list1"/>
    <dgm:cxn modelId="{18E8EF17-13C3-41CF-A648-0E6743F73198}" type="presParOf" srcId="{2481D498-6162-4AB0-BAC4-AE5FB3EDB4C3}" destId="{311F8B51-F056-494E-8FDF-1FAACE8D9500}" srcOrd="0" destOrd="0" presId="urn:microsoft.com/office/officeart/2005/8/layout/list1"/>
    <dgm:cxn modelId="{CA8E3496-7015-481B-9300-FB63F3AF961B}" type="presParOf" srcId="{2481D498-6162-4AB0-BAC4-AE5FB3EDB4C3}" destId="{BAF59BA8-3997-40E3-B9FB-7DF8B413ECA5}" srcOrd="1" destOrd="0" presId="urn:microsoft.com/office/officeart/2005/8/layout/list1"/>
    <dgm:cxn modelId="{1BC28C60-69C7-45DD-9FD6-6AF9E3BA9E8D}" type="presParOf" srcId="{354A804F-7A84-4D07-B1BF-712D956C96CA}" destId="{1F102C05-1908-49DB-9115-FE24A302423A}" srcOrd="1" destOrd="0" presId="urn:microsoft.com/office/officeart/2005/8/layout/list1"/>
    <dgm:cxn modelId="{DC8DF20A-A4D6-4839-97F7-E358C7EA0649}" type="presParOf" srcId="{354A804F-7A84-4D07-B1BF-712D956C96CA}" destId="{A9CB2A65-2DEF-48A7-87EE-D1EEA8D39C95}" srcOrd="2" destOrd="0" presId="urn:microsoft.com/office/officeart/2005/8/layout/list1"/>
    <dgm:cxn modelId="{37C32856-638B-4F01-AB14-DF90B6A27B25}" type="presParOf" srcId="{354A804F-7A84-4D07-B1BF-712D956C96CA}" destId="{C0109F3F-5E35-4B89-8A69-5ECB995B8A32}" srcOrd="3" destOrd="0" presId="urn:microsoft.com/office/officeart/2005/8/layout/list1"/>
    <dgm:cxn modelId="{AF3833BE-7909-4152-A8FD-9140C384EA08}" type="presParOf" srcId="{354A804F-7A84-4D07-B1BF-712D956C96CA}" destId="{7F3F330A-C6F6-4B2D-96D9-A37B850AFF3E}" srcOrd="4" destOrd="0" presId="urn:microsoft.com/office/officeart/2005/8/layout/list1"/>
    <dgm:cxn modelId="{C3FB2D49-908D-47E1-9B82-B5EB97E7985A}" type="presParOf" srcId="{7F3F330A-C6F6-4B2D-96D9-A37B850AFF3E}" destId="{FE86C0CA-A93D-414D-92DB-B7467873F7EF}" srcOrd="0" destOrd="0" presId="urn:microsoft.com/office/officeart/2005/8/layout/list1"/>
    <dgm:cxn modelId="{1C3CA21A-33CB-4537-B5B9-C9D367F65534}" type="presParOf" srcId="{7F3F330A-C6F6-4B2D-96D9-A37B850AFF3E}" destId="{E456BF49-D27B-4A50-A8DF-FE65A89DBFC4}" srcOrd="1" destOrd="0" presId="urn:microsoft.com/office/officeart/2005/8/layout/list1"/>
    <dgm:cxn modelId="{F201852C-1A6F-47F4-AB6E-F8C4E9AE18C5}" type="presParOf" srcId="{354A804F-7A84-4D07-B1BF-712D956C96CA}" destId="{078386CF-63E9-4436-B80E-C05AEFA91BF2}" srcOrd="5" destOrd="0" presId="urn:microsoft.com/office/officeart/2005/8/layout/list1"/>
    <dgm:cxn modelId="{AA25F97E-FE05-4741-A042-07BADB95B853}" type="presParOf" srcId="{354A804F-7A84-4D07-B1BF-712D956C96CA}" destId="{8C5A90F4-74CE-4096-9984-13570BBE7BA4}" srcOrd="6" destOrd="0" presId="urn:microsoft.com/office/officeart/2005/8/layout/list1"/>
    <dgm:cxn modelId="{677D7737-4E83-473B-9170-928F8FED1E02}" type="presParOf" srcId="{354A804F-7A84-4D07-B1BF-712D956C96CA}" destId="{BC86853F-8791-48D5-AED5-902F770BB111}" srcOrd="7" destOrd="0" presId="urn:microsoft.com/office/officeart/2005/8/layout/list1"/>
    <dgm:cxn modelId="{5EF82DA3-8AF1-42C8-B0C6-8A3E62AAE0E8}" type="presParOf" srcId="{354A804F-7A84-4D07-B1BF-712D956C96CA}" destId="{30EA165A-8ACC-4CB2-9665-A2A766788B5B}" srcOrd="8" destOrd="0" presId="urn:microsoft.com/office/officeart/2005/8/layout/list1"/>
    <dgm:cxn modelId="{FAAC4188-24B5-4C8B-B6F6-B37F5F1AF40E}" type="presParOf" srcId="{30EA165A-8ACC-4CB2-9665-A2A766788B5B}" destId="{C0AD0AEA-9F67-4296-9B15-EFB6C8C05555}" srcOrd="0" destOrd="0" presId="urn:microsoft.com/office/officeart/2005/8/layout/list1"/>
    <dgm:cxn modelId="{22E6D656-B410-4996-8E91-8D17B5184259}" type="presParOf" srcId="{30EA165A-8ACC-4CB2-9665-A2A766788B5B}" destId="{8E3D7F49-ED90-4C7F-AA09-3C0401205886}" srcOrd="1" destOrd="0" presId="urn:microsoft.com/office/officeart/2005/8/layout/list1"/>
    <dgm:cxn modelId="{3F617CC9-97E6-4B17-8683-F5B62905B23A}" type="presParOf" srcId="{354A804F-7A84-4D07-B1BF-712D956C96CA}" destId="{35FE1B19-ABBA-43BE-90B5-21E3283E85DE}" srcOrd="9" destOrd="0" presId="urn:microsoft.com/office/officeart/2005/8/layout/list1"/>
    <dgm:cxn modelId="{7AE315CC-247D-4BE2-8FE3-81B5F43E7925}" type="presParOf" srcId="{354A804F-7A84-4D07-B1BF-712D956C96CA}" destId="{0DC6EAF3-74BD-43F4-9839-1E8D5D9B861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AF1200-2859-4938-B3AD-49398011305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C8F00F8-E0FE-4D36-8D18-80DF390F7E13}">
      <dgm:prSet phldrT="[Texto]"/>
      <dgm:spPr/>
      <dgm:t>
        <a:bodyPr/>
        <a:lstStyle/>
        <a:p>
          <a:r>
            <a:rPr lang="pt-BR" dirty="0" smtClean="0"/>
            <a:t>Boom</a:t>
          </a:r>
          <a:endParaRPr lang="pt-BR" dirty="0"/>
        </a:p>
      </dgm:t>
    </dgm:pt>
    <dgm:pt modelId="{EC517C49-631D-4469-A097-28A85D263DAF}" type="parTrans" cxnId="{203D415E-6180-4B5A-94E8-C558FB15F0D0}">
      <dgm:prSet/>
      <dgm:spPr/>
      <dgm:t>
        <a:bodyPr/>
        <a:lstStyle/>
        <a:p>
          <a:endParaRPr lang="pt-BR"/>
        </a:p>
      </dgm:t>
    </dgm:pt>
    <dgm:pt modelId="{30505696-8CE5-46A9-AF93-0B19BF56EE0B}" type="sibTrans" cxnId="{203D415E-6180-4B5A-94E8-C558FB15F0D0}">
      <dgm:prSet/>
      <dgm:spPr/>
      <dgm:t>
        <a:bodyPr/>
        <a:lstStyle/>
        <a:p>
          <a:endParaRPr lang="pt-BR"/>
        </a:p>
      </dgm:t>
    </dgm:pt>
    <dgm:pt modelId="{02424A97-FC99-4A7B-9C6B-438A057C3B07}">
      <dgm:prSet phldrT="[Texto]"/>
      <dgm:spPr/>
      <dgm:t>
        <a:bodyPr/>
        <a:lstStyle/>
        <a:p>
          <a:r>
            <a:rPr lang="pt-BR" dirty="0" smtClean="0"/>
            <a:t>Esperança de Renovação</a:t>
          </a:r>
          <a:endParaRPr lang="pt-BR" dirty="0"/>
        </a:p>
      </dgm:t>
    </dgm:pt>
    <dgm:pt modelId="{08CBFBBB-522F-4D78-8F77-B2023866F56C}" type="parTrans" cxnId="{2D9890EF-FED6-4538-ABCA-E5240BDABA1A}">
      <dgm:prSet/>
      <dgm:spPr/>
      <dgm:t>
        <a:bodyPr/>
        <a:lstStyle/>
        <a:p>
          <a:endParaRPr lang="pt-BR"/>
        </a:p>
      </dgm:t>
    </dgm:pt>
    <dgm:pt modelId="{738391F9-B188-47F3-9D5D-AB55C004FECD}" type="sibTrans" cxnId="{2D9890EF-FED6-4538-ABCA-E5240BDABA1A}">
      <dgm:prSet/>
      <dgm:spPr/>
      <dgm:t>
        <a:bodyPr/>
        <a:lstStyle/>
        <a:p>
          <a:endParaRPr lang="pt-BR"/>
        </a:p>
      </dgm:t>
    </dgm:pt>
    <dgm:pt modelId="{F212E4A7-4A0E-4A1B-8A93-369B391C7CCD}">
      <dgm:prSet phldrT="[Texto]"/>
      <dgm:spPr/>
      <dgm:t>
        <a:bodyPr/>
        <a:lstStyle/>
        <a:p>
          <a:r>
            <a:rPr lang="pt-BR" dirty="0" smtClean="0"/>
            <a:t>Completude</a:t>
          </a:r>
          <a:endParaRPr lang="pt-BR" dirty="0"/>
        </a:p>
      </dgm:t>
    </dgm:pt>
    <dgm:pt modelId="{61284E7F-2326-4A1D-A2C7-9C195D5376D6}" type="parTrans" cxnId="{683B45CC-0A35-48DD-809E-5C683616DC55}">
      <dgm:prSet/>
      <dgm:spPr/>
      <dgm:t>
        <a:bodyPr/>
        <a:lstStyle/>
        <a:p>
          <a:endParaRPr lang="pt-BR"/>
        </a:p>
      </dgm:t>
    </dgm:pt>
    <dgm:pt modelId="{A27C75DD-3158-455D-93A9-F481BDCF0F7C}" type="sibTrans" cxnId="{683B45CC-0A35-48DD-809E-5C683616DC55}">
      <dgm:prSet/>
      <dgm:spPr/>
      <dgm:t>
        <a:bodyPr/>
        <a:lstStyle/>
        <a:p>
          <a:endParaRPr lang="pt-BR"/>
        </a:p>
      </dgm:t>
    </dgm:pt>
    <dgm:pt modelId="{ED2509B4-C1EC-4290-97F9-37269FF9BD07}">
      <dgm:prSet phldrT="[Texto]"/>
      <dgm:spPr/>
      <dgm:t>
        <a:bodyPr/>
        <a:lstStyle/>
        <a:p>
          <a:r>
            <a:rPr lang="pt-BR" dirty="0" err="1" smtClean="0"/>
            <a:t>Baam</a:t>
          </a:r>
          <a:endParaRPr lang="pt-BR" dirty="0"/>
        </a:p>
      </dgm:t>
    </dgm:pt>
    <dgm:pt modelId="{686F96A9-79AE-47AF-978A-9C12EFD16514}" type="parTrans" cxnId="{02FE119D-0E43-4D36-8815-B70F87B45904}">
      <dgm:prSet/>
      <dgm:spPr/>
      <dgm:t>
        <a:bodyPr/>
        <a:lstStyle/>
        <a:p>
          <a:endParaRPr lang="pt-BR"/>
        </a:p>
      </dgm:t>
    </dgm:pt>
    <dgm:pt modelId="{2643868D-09F2-44A0-B6BA-09E96ABD4D42}" type="sibTrans" cxnId="{02FE119D-0E43-4D36-8815-B70F87B45904}">
      <dgm:prSet/>
      <dgm:spPr/>
      <dgm:t>
        <a:bodyPr/>
        <a:lstStyle/>
        <a:p>
          <a:endParaRPr lang="pt-BR"/>
        </a:p>
      </dgm:t>
    </dgm:pt>
    <dgm:pt modelId="{129C9FAB-72BF-417F-AB7B-C98CC96E24AA}">
      <dgm:prSet phldrT="[Texto]"/>
      <dgm:spPr/>
      <dgm:t>
        <a:bodyPr/>
        <a:lstStyle/>
        <a:p>
          <a:r>
            <a:rPr lang="pt-BR" dirty="0" smtClean="0"/>
            <a:t>Traz Dimensões aos sonhos</a:t>
          </a:r>
          <a:endParaRPr lang="pt-BR" dirty="0"/>
        </a:p>
      </dgm:t>
    </dgm:pt>
    <dgm:pt modelId="{FC557947-6BE1-4724-B26D-81135CAA4245}" type="parTrans" cxnId="{51EFD6C0-80AA-4021-9049-91CB31CBBFA9}">
      <dgm:prSet/>
      <dgm:spPr/>
      <dgm:t>
        <a:bodyPr/>
        <a:lstStyle/>
        <a:p>
          <a:endParaRPr lang="pt-BR"/>
        </a:p>
      </dgm:t>
    </dgm:pt>
    <dgm:pt modelId="{B1BB7538-EFFB-43FF-97D3-A8C9D49D24A9}" type="sibTrans" cxnId="{51EFD6C0-80AA-4021-9049-91CB31CBBFA9}">
      <dgm:prSet/>
      <dgm:spPr/>
      <dgm:t>
        <a:bodyPr/>
        <a:lstStyle/>
        <a:p>
          <a:endParaRPr lang="pt-BR"/>
        </a:p>
      </dgm:t>
    </dgm:pt>
    <dgm:pt modelId="{D1B18B8A-2FBC-4617-8F61-241FAD08A79E}">
      <dgm:prSet phldrT="[Texto]"/>
      <dgm:spPr/>
      <dgm:t>
        <a:bodyPr/>
        <a:lstStyle/>
        <a:p>
          <a:r>
            <a:rPr lang="pt-BR" dirty="0" smtClean="0"/>
            <a:t>Força para a Experimentação humana</a:t>
          </a:r>
          <a:endParaRPr lang="pt-BR" dirty="0"/>
        </a:p>
      </dgm:t>
    </dgm:pt>
    <dgm:pt modelId="{D719B8B2-2B00-41D8-A3E8-63BEDB00D85D}" type="parTrans" cxnId="{9C8F9334-A468-4AF2-B59E-5F662CC7673C}">
      <dgm:prSet/>
      <dgm:spPr/>
      <dgm:t>
        <a:bodyPr/>
        <a:lstStyle/>
        <a:p>
          <a:endParaRPr lang="pt-BR"/>
        </a:p>
      </dgm:t>
    </dgm:pt>
    <dgm:pt modelId="{CD1DBD3D-82A6-4D5B-BFAE-D3D925F65563}" type="sibTrans" cxnId="{9C8F9334-A468-4AF2-B59E-5F662CC7673C}">
      <dgm:prSet/>
      <dgm:spPr/>
      <dgm:t>
        <a:bodyPr/>
        <a:lstStyle/>
        <a:p>
          <a:endParaRPr lang="pt-BR"/>
        </a:p>
      </dgm:t>
    </dgm:pt>
    <dgm:pt modelId="{C2056036-CBB1-4ECB-B02F-06ADE6BDC96C}">
      <dgm:prSet phldrT="[Texto]"/>
      <dgm:spPr/>
      <dgm:t>
        <a:bodyPr/>
        <a:lstStyle/>
        <a:p>
          <a:r>
            <a:rPr lang="pt-BR" smtClean="0"/>
            <a:t>Buum</a:t>
          </a:r>
          <a:endParaRPr lang="pt-BR"/>
        </a:p>
      </dgm:t>
    </dgm:pt>
    <dgm:pt modelId="{5D7DA3B7-AFAB-4B00-B3CE-F0DB1F8680DB}" type="parTrans" cxnId="{CCAC1C90-91EC-4761-A275-CE856C48C061}">
      <dgm:prSet/>
      <dgm:spPr/>
      <dgm:t>
        <a:bodyPr/>
        <a:lstStyle/>
        <a:p>
          <a:endParaRPr lang="pt-BR"/>
        </a:p>
      </dgm:t>
    </dgm:pt>
    <dgm:pt modelId="{E8038ABC-4027-4F11-97D7-F4098648DE14}" type="sibTrans" cxnId="{CCAC1C90-91EC-4761-A275-CE856C48C061}">
      <dgm:prSet/>
      <dgm:spPr/>
      <dgm:t>
        <a:bodyPr/>
        <a:lstStyle/>
        <a:p>
          <a:endParaRPr lang="pt-BR"/>
        </a:p>
      </dgm:t>
    </dgm:pt>
    <dgm:pt modelId="{1359DA48-DE39-41DE-A9CD-78238AED2C50}">
      <dgm:prSet phldrT="[Texto]"/>
      <dgm:spPr/>
      <dgm:t>
        <a:bodyPr/>
        <a:lstStyle/>
        <a:p>
          <a:r>
            <a:rPr lang="pt-BR" dirty="0" smtClean="0"/>
            <a:t>Traz Dimensões aos processos e mecanismos psíquicos</a:t>
          </a:r>
          <a:endParaRPr lang="pt-BR" dirty="0"/>
        </a:p>
      </dgm:t>
    </dgm:pt>
    <dgm:pt modelId="{1BA9E896-5051-4F19-ACE2-4C7CA5C92AA8}" type="parTrans" cxnId="{61ACDAD3-A98E-49BD-9F4B-C7CAB32A62F8}">
      <dgm:prSet/>
      <dgm:spPr/>
      <dgm:t>
        <a:bodyPr/>
        <a:lstStyle/>
        <a:p>
          <a:endParaRPr lang="pt-BR"/>
        </a:p>
      </dgm:t>
    </dgm:pt>
    <dgm:pt modelId="{0A224599-B26C-4588-9FB3-656C7C92692D}" type="sibTrans" cxnId="{61ACDAD3-A98E-49BD-9F4B-C7CAB32A62F8}">
      <dgm:prSet/>
      <dgm:spPr/>
      <dgm:t>
        <a:bodyPr/>
        <a:lstStyle/>
        <a:p>
          <a:endParaRPr lang="pt-BR"/>
        </a:p>
      </dgm:t>
    </dgm:pt>
    <dgm:pt modelId="{B2BCF2F8-22A3-4C47-9811-50FA5AFEE89E}">
      <dgm:prSet phldrT="[Texto]"/>
      <dgm:spPr/>
      <dgm:t>
        <a:bodyPr/>
        <a:lstStyle/>
        <a:p>
          <a:r>
            <a:rPr lang="pt-BR" dirty="0" smtClean="0"/>
            <a:t>Amparo</a:t>
          </a:r>
          <a:endParaRPr lang="pt-BR" dirty="0"/>
        </a:p>
      </dgm:t>
    </dgm:pt>
    <dgm:pt modelId="{64E2FEAD-BBC5-4FFB-9124-6E020B4F6D94}" type="parTrans" cxnId="{DB9BDED3-2953-4465-BFB2-4819088EE68B}">
      <dgm:prSet/>
      <dgm:spPr/>
      <dgm:t>
        <a:bodyPr/>
        <a:lstStyle/>
        <a:p>
          <a:endParaRPr lang="pt-BR"/>
        </a:p>
      </dgm:t>
    </dgm:pt>
    <dgm:pt modelId="{DE8ADF03-1326-41DF-9402-F8058C2F8321}" type="sibTrans" cxnId="{DB9BDED3-2953-4465-BFB2-4819088EE68B}">
      <dgm:prSet/>
      <dgm:spPr/>
      <dgm:t>
        <a:bodyPr/>
        <a:lstStyle/>
        <a:p>
          <a:endParaRPr lang="pt-BR"/>
        </a:p>
      </dgm:t>
    </dgm:pt>
    <dgm:pt modelId="{2EDBBA42-0574-4460-B351-C4312C439657}" type="pres">
      <dgm:prSet presAssocID="{89AF1200-2859-4938-B3AD-49398011305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A5CACC15-55E3-4FA8-9867-236ADDFE7562}" type="pres">
      <dgm:prSet presAssocID="{9C8F00F8-E0FE-4D36-8D18-80DF390F7E13}" presName="composite" presStyleCnt="0"/>
      <dgm:spPr/>
    </dgm:pt>
    <dgm:pt modelId="{A85C0621-A5D1-48FC-869E-A4E42979DC75}" type="pres">
      <dgm:prSet presAssocID="{9C8F00F8-E0FE-4D36-8D18-80DF390F7E13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3E53CD5-0B98-422C-9302-AFF03690C437}" type="pres">
      <dgm:prSet presAssocID="{9C8F00F8-E0FE-4D36-8D18-80DF390F7E13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452DD4F-46FB-4127-B1B0-1D649B024E0D}" type="pres">
      <dgm:prSet presAssocID="{9C8F00F8-E0FE-4D36-8D18-80DF390F7E13}" presName="Accent" presStyleLbl="parChTrans1D1" presStyleIdx="0" presStyleCnt="3"/>
      <dgm:spPr/>
    </dgm:pt>
    <dgm:pt modelId="{81604187-FB66-49A4-8C34-AEFB95EE8A15}" type="pres">
      <dgm:prSet presAssocID="{9C8F00F8-E0FE-4D36-8D18-80DF390F7E13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C280AE4-7764-4F1B-8A89-2624957140D7}" type="pres">
      <dgm:prSet presAssocID="{30505696-8CE5-46A9-AF93-0B19BF56EE0B}" presName="sibTrans" presStyleCnt="0"/>
      <dgm:spPr/>
    </dgm:pt>
    <dgm:pt modelId="{C9792420-35F0-42CB-B836-3D3F306E3C4B}" type="pres">
      <dgm:prSet presAssocID="{ED2509B4-C1EC-4290-97F9-37269FF9BD07}" presName="composite" presStyleCnt="0"/>
      <dgm:spPr/>
    </dgm:pt>
    <dgm:pt modelId="{E2A356A7-04E9-4E47-9686-172C53DD4E44}" type="pres">
      <dgm:prSet presAssocID="{ED2509B4-C1EC-4290-97F9-37269FF9BD07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18B545-29F6-4258-8236-7A9DC4B0F632}" type="pres">
      <dgm:prSet presAssocID="{ED2509B4-C1EC-4290-97F9-37269FF9BD07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B9E0B8C-1E8D-4BC0-A15B-822D4A54D990}" type="pres">
      <dgm:prSet presAssocID="{ED2509B4-C1EC-4290-97F9-37269FF9BD07}" presName="Accent" presStyleLbl="parChTrans1D1" presStyleIdx="1" presStyleCnt="3"/>
      <dgm:spPr/>
    </dgm:pt>
    <dgm:pt modelId="{44F0BF18-4DF5-4F4C-9D44-F98D20DC66BF}" type="pres">
      <dgm:prSet presAssocID="{ED2509B4-C1EC-4290-97F9-37269FF9BD07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897C58F-82C1-4E57-BEED-81210E802FA3}" type="pres">
      <dgm:prSet presAssocID="{2643868D-09F2-44A0-B6BA-09E96ABD4D42}" presName="sibTrans" presStyleCnt="0"/>
      <dgm:spPr/>
    </dgm:pt>
    <dgm:pt modelId="{ECB9C2E1-B9F3-4CFD-94EA-42BE24AE6181}" type="pres">
      <dgm:prSet presAssocID="{C2056036-CBB1-4ECB-B02F-06ADE6BDC96C}" presName="composite" presStyleCnt="0"/>
      <dgm:spPr/>
    </dgm:pt>
    <dgm:pt modelId="{CCDFC0F4-DB6F-4DE6-96BD-6128AFF410B1}" type="pres">
      <dgm:prSet presAssocID="{C2056036-CBB1-4ECB-B02F-06ADE6BDC96C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9EB939D-F769-4C71-A436-58D0F73F16AE}" type="pres">
      <dgm:prSet presAssocID="{C2056036-CBB1-4ECB-B02F-06ADE6BDC96C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CDF7400-B8E9-44A8-8736-3DEA2FD207D9}" type="pres">
      <dgm:prSet presAssocID="{C2056036-CBB1-4ECB-B02F-06ADE6BDC96C}" presName="Accent" presStyleLbl="parChTrans1D1" presStyleIdx="2" presStyleCnt="3"/>
      <dgm:spPr/>
    </dgm:pt>
    <dgm:pt modelId="{B8083128-EA1F-4186-9043-A626991184DF}" type="pres">
      <dgm:prSet presAssocID="{C2056036-CBB1-4ECB-B02F-06ADE6BDC96C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82897CE-0B08-49DC-8284-FA6AC924578A}" type="presOf" srcId="{129C9FAB-72BF-417F-AB7B-C98CC96E24AA}" destId="{E2A356A7-04E9-4E47-9686-172C53DD4E44}" srcOrd="0" destOrd="0" presId="urn:microsoft.com/office/officeart/2011/layout/TabList"/>
    <dgm:cxn modelId="{CCAC1C90-91EC-4761-A275-CE856C48C061}" srcId="{89AF1200-2859-4938-B3AD-493980113050}" destId="{C2056036-CBB1-4ECB-B02F-06ADE6BDC96C}" srcOrd="2" destOrd="0" parTransId="{5D7DA3B7-AFAB-4B00-B3CE-F0DB1F8680DB}" sibTransId="{E8038ABC-4027-4F11-97D7-F4098648DE14}"/>
    <dgm:cxn modelId="{FEA223A8-0D61-4E3A-8919-900FD771444D}" type="presOf" srcId="{ED2509B4-C1EC-4290-97F9-37269FF9BD07}" destId="{8218B545-29F6-4258-8236-7A9DC4B0F632}" srcOrd="0" destOrd="0" presId="urn:microsoft.com/office/officeart/2011/layout/TabList"/>
    <dgm:cxn modelId="{02FE119D-0E43-4D36-8815-B70F87B45904}" srcId="{89AF1200-2859-4938-B3AD-493980113050}" destId="{ED2509B4-C1EC-4290-97F9-37269FF9BD07}" srcOrd="1" destOrd="0" parTransId="{686F96A9-79AE-47AF-978A-9C12EFD16514}" sibTransId="{2643868D-09F2-44A0-B6BA-09E96ABD4D42}"/>
    <dgm:cxn modelId="{B3F5FBE5-C043-4799-B62A-EADD019A7E5F}" type="presOf" srcId="{02424A97-FC99-4A7B-9C6B-438A057C3B07}" destId="{A85C0621-A5D1-48FC-869E-A4E42979DC75}" srcOrd="0" destOrd="0" presId="urn:microsoft.com/office/officeart/2011/layout/TabList"/>
    <dgm:cxn modelId="{DB9BDED3-2953-4465-BFB2-4819088EE68B}" srcId="{C2056036-CBB1-4ECB-B02F-06ADE6BDC96C}" destId="{B2BCF2F8-22A3-4C47-9811-50FA5AFEE89E}" srcOrd="1" destOrd="0" parTransId="{64E2FEAD-BBC5-4FFB-9124-6E020B4F6D94}" sibTransId="{DE8ADF03-1326-41DF-9402-F8058C2F8321}"/>
    <dgm:cxn modelId="{71D6DDFE-4C3B-4180-BEA1-97CCA6E68994}" type="presOf" srcId="{89AF1200-2859-4938-B3AD-493980113050}" destId="{2EDBBA42-0574-4460-B351-C4312C439657}" srcOrd="0" destOrd="0" presId="urn:microsoft.com/office/officeart/2011/layout/TabList"/>
    <dgm:cxn modelId="{22953641-5B91-4432-B6AC-35A9264019AA}" type="presOf" srcId="{F212E4A7-4A0E-4A1B-8A93-369B391C7CCD}" destId="{81604187-FB66-49A4-8C34-AEFB95EE8A15}" srcOrd="0" destOrd="0" presId="urn:microsoft.com/office/officeart/2011/layout/TabList"/>
    <dgm:cxn modelId="{2D9890EF-FED6-4538-ABCA-E5240BDABA1A}" srcId="{9C8F00F8-E0FE-4D36-8D18-80DF390F7E13}" destId="{02424A97-FC99-4A7B-9C6B-438A057C3B07}" srcOrd="0" destOrd="0" parTransId="{08CBFBBB-522F-4D78-8F77-B2023866F56C}" sibTransId="{738391F9-B188-47F3-9D5D-AB55C004FECD}"/>
    <dgm:cxn modelId="{399ED411-8C5F-4964-A6F8-66268F255235}" type="presOf" srcId="{B2BCF2F8-22A3-4C47-9811-50FA5AFEE89E}" destId="{B8083128-EA1F-4186-9043-A626991184DF}" srcOrd="0" destOrd="0" presId="urn:microsoft.com/office/officeart/2011/layout/TabList"/>
    <dgm:cxn modelId="{9C8F9334-A468-4AF2-B59E-5F662CC7673C}" srcId="{ED2509B4-C1EC-4290-97F9-37269FF9BD07}" destId="{D1B18B8A-2FBC-4617-8F61-241FAD08A79E}" srcOrd="1" destOrd="0" parTransId="{D719B8B2-2B00-41D8-A3E8-63BEDB00D85D}" sibTransId="{CD1DBD3D-82A6-4D5B-BFAE-D3D925F65563}"/>
    <dgm:cxn modelId="{4D79E20A-3ECE-4641-9391-F5D32FCCDEDD}" type="presOf" srcId="{9C8F00F8-E0FE-4D36-8D18-80DF390F7E13}" destId="{63E53CD5-0B98-422C-9302-AFF03690C437}" srcOrd="0" destOrd="0" presId="urn:microsoft.com/office/officeart/2011/layout/TabList"/>
    <dgm:cxn modelId="{51EFD6C0-80AA-4021-9049-91CB31CBBFA9}" srcId="{ED2509B4-C1EC-4290-97F9-37269FF9BD07}" destId="{129C9FAB-72BF-417F-AB7B-C98CC96E24AA}" srcOrd="0" destOrd="0" parTransId="{FC557947-6BE1-4724-B26D-81135CAA4245}" sibTransId="{B1BB7538-EFFB-43FF-97D3-A8C9D49D24A9}"/>
    <dgm:cxn modelId="{683B45CC-0A35-48DD-809E-5C683616DC55}" srcId="{9C8F00F8-E0FE-4D36-8D18-80DF390F7E13}" destId="{F212E4A7-4A0E-4A1B-8A93-369B391C7CCD}" srcOrd="1" destOrd="0" parTransId="{61284E7F-2326-4A1D-A2C7-9C195D5376D6}" sibTransId="{A27C75DD-3158-455D-93A9-F481BDCF0F7C}"/>
    <dgm:cxn modelId="{61ACDAD3-A98E-49BD-9F4B-C7CAB32A62F8}" srcId="{C2056036-CBB1-4ECB-B02F-06ADE6BDC96C}" destId="{1359DA48-DE39-41DE-A9CD-78238AED2C50}" srcOrd="0" destOrd="0" parTransId="{1BA9E896-5051-4F19-ACE2-4C7CA5C92AA8}" sibTransId="{0A224599-B26C-4588-9FB3-656C7C92692D}"/>
    <dgm:cxn modelId="{668A432D-82EA-4260-8693-1250A6C8328A}" type="presOf" srcId="{C2056036-CBB1-4ECB-B02F-06ADE6BDC96C}" destId="{29EB939D-F769-4C71-A436-58D0F73F16AE}" srcOrd="0" destOrd="0" presId="urn:microsoft.com/office/officeart/2011/layout/TabList"/>
    <dgm:cxn modelId="{203D415E-6180-4B5A-94E8-C558FB15F0D0}" srcId="{89AF1200-2859-4938-B3AD-493980113050}" destId="{9C8F00F8-E0FE-4D36-8D18-80DF390F7E13}" srcOrd="0" destOrd="0" parTransId="{EC517C49-631D-4469-A097-28A85D263DAF}" sibTransId="{30505696-8CE5-46A9-AF93-0B19BF56EE0B}"/>
    <dgm:cxn modelId="{DB16B75D-CFF4-4F72-B59C-897CCF2A90BE}" type="presOf" srcId="{D1B18B8A-2FBC-4617-8F61-241FAD08A79E}" destId="{44F0BF18-4DF5-4F4C-9D44-F98D20DC66BF}" srcOrd="0" destOrd="0" presId="urn:microsoft.com/office/officeart/2011/layout/TabList"/>
    <dgm:cxn modelId="{D02D8B7F-7572-4D75-8FA4-D98A598806C6}" type="presOf" srcId="{1359DA48-DE39-41DE-A9CD-78238AED2C50}" destId="{CCDFC0F4-DB6F-4DE6-96BD-6128AFF410B1}" srcOrd="0" destOrd="0" presId="urn:microsoft.com/office/officeart/2011/layout/TabList"/>
    <dgm:cxn modelId="{58D72732-29DB-4098-87D2-7280A7A62CC8}" type="presParOf" srcId="{2EDBBA42-0574-4460-B351-C4312C439657}" destId="{A5CACC15-55E3-4FA8-9867-236ADDFE7562}" srcOrd="0" destOrd="0" presId="urn:microsoft.com/office/officeart/2011/layout/TabList"/>
    <dgm:cxn modelId="{35AAAE77-9A2C-47A9-99CC-32E38C4D6F35}" type="presParOf" srcId="{A5CACC15-55E3-4FA8-9867-236ADDFE7562}" destId="{A85C0621-A5D1-48FC-869E-A4E42979DC75}" srcOrd="0" destOrd="0" presId="urn:microsoft.com/office/officeart/2011/layout/TabList"/>
    <dgm:cxn modelId="{6481C105-D829-4626-BFAE-6AC0F91290B8}" type="presParOf" srcId="{A5CACC15-55E3-4FA8-9867-236ADDFE7562}" destId="{63E53CD5-0B98-422C-9302-AFF03690C437}" srcOrd="1" destOrd="0" presId="urn:microsoft.com/office/officeart/2011/layout/TabList"/>
    <dgm:cxn modelId="{9C7EAADF-1B47-40A8-AF1E-5760872FD72B}" type="presParOf" srcId="{A5CACC15-55E3-4FA8-9867-236ADDFE7562}" destId="{2452DD4F-46FB-4127-B1B0-1D649B024E0D}" srcOrd="2" destOrd="0" presId="urn:microsoft.com/office/officeart/2011/layout/TabList"/>
    <dgm:cxn modelId="{30E1B93B-F41F-4DAA-8F00-3F6D39311290}" type="presParOf" srcId="{2EDBBA42-0574-4460-B351-C4312C439657}" destId="{81604187-FB66-49A4-8C34-AEFB95EE8A15}" srcOrd="1" destOrd="0" presId="urn:microsoft.com/office/officeart/2011/layout/TabList"/>
    <dgm:cxn modelId="{52D0D24F-22EA-4F56-8EB8-B93CD7ED890C}" type="presParOf" srcId="{2EDBBA42-0574-4460-B351-C4312C439657}" destId="{0C280AE4-7764-4F1B-8A89-2624957140D7}" srcOrd="2" destOrd="0" presId="urn:microsoft.com/office/officeart/2011/layout/TabList"/>
    <dgm:cxn modelId="{860560A2-A45B-4A7B-9DCA-7738192A34FA}" type="presParOf" srcId="{2EDBBA42-0574-4460-B351-C4312C439657}" destId="{C9792420-35F0-42CB-B836-3D3F306E3C4B}" srcOrd="3" destOrd="0" presId="urn:microsoft.com/office/officeart/2011/layout/TabList"/>
    <dgm:cxn modelId="{B8A23463-06AF-4DF6-A281-80B1BED0A74C}" type="presParOf" srcId="{C9792420-35F0-42CB-B836-3D3F306E3C4B}" destId="{E2A356A7-04E9-4E47-9686-172C53DD4E44}" srcOrd="0" destOrd="0" presId="urn:microsoft.com/office/officeart/2011/layout/TabList"/>
    <dgm:cxn modelId="{9A100566-4A4F-4CF7-887E-AB0C29DFDF6A}" type="presParOf" srcId="{C9792420-35F0-42CB-B836-3D3F306E3C4B}" destId="{8218B545-29F6-4258-8236-7A9DC4B0F632}" srcOrd="1" destOrd="0" presId="urn:microsoft.com/office/officeart/2011/layout/TabList"/>
    <dgm:cxn modelId="{9410275F-0672-4535-802C-54011808B99D}" type="presParOf" srcId="{C9792420-35F0-42CB-B836-3D3F306E3C4B}" destId="{AB9E0B8C-1E8D-4BC0-A15B-822D4A54D990}" srcOrd="2" destOrd="0" presId="urn:microsoft.com/office/officeart/2011/layout/TabList"/>
    <dgm:cxn modelId="{726B2A29-53C9-465A-9B19-ECC3CFBB1F71}" type="presParOf" srcId="{2EDBBA42-0574-4460-B351-C4312C439657}" destId="{44F0BF18-4DF5-4F4C-9D44-F98D20DC66BF}" srcOrd="4" destOrd="0" presId="urn:microsoft.com/office/officeart/2011/layout/TabList"/>
    <dgm:cxn modelId="{55758E06-73CB-44D1-B464-F75AAD853CA3}" type="presParOf" srcId="{2EDBBA42-0574-4460-B351-C4312C439657}" destId="{5897C58F-82C1-4E57-BEED-81210E802FA3}" srcOrd="5" destOrd="0" presId="urn:microsoft.com/office/officeart/2011/layout/TabList"/>
    <dgm:cxn modelId="{29194DE9-F2D0-4688-80F6-9EB008E9128D}" type="presParOf" srcId="{2EDBBA42-0574-4460-B351-C4312C439657}" destId="{ECB9C2E1-B9F3-4CFD-94EA-42BE24AE6181}" srcOrd="6" destOrd="0" presId="urn:microsoft.com/office/officeart/2011/layout/TabList"/>
    <dgm:cxn modelId="{921F65C9-8FD8-4E11-ACE6-0AA227793B7F}" type="presParOf" srcId="{ECB9C2E1-B9F3-4CFD-94EA-42BE24AE6181}" destId="{CCDFC0F4-DB6F-4DE6-96BD-6128AFF410B1}" srcOrd="0" destOrd="0" presId="urn:microsoft.com/office/officeart/2011/layout/TabList"/>
    <dgm:cxn modelId="{BB0475ED-E8D6-4A04-9C2C-44367825D974}" type="presParOf" srcId="{ECB9C2E1-B9F3-4CFD-94EA-42BE24AE6181}" destId="{29EB939D-F769-4C71-A436-58D0F73F16AE}" srcOrd="1" destOrd="0" presId="urn:microsoft.com/office/officeart/2011/layout/TabList"/>
    <dgm:cxn modelId="{68802098-BFE5-4FDD-9C7F-8D1F36B2FEC2}" type="presParOf" srcId="{ECB9C2E1-B9F3-4CFD-94EA-42BE24AE6181}" destId="{1CDF7400-B8E9-44A8-8736-3DEA2FD207D9}" srcOrd="2" destOrd="0" presId="urn:microsoft.com/office/officeart/2011/layout/TabList"/>
    <dgm:cxn modelId="{A6F4FF68-4AF7-45BB-AE6A-FF4D4CA2718E}" type="presParOf" srcId="{2EDBBA42-0574-4460-B351-C4312C439657}" destId="{B8083128-EA1F-4186-9043-A626991184DF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BE6BF2-C7D1-47B9-BAE2-F4195E8FE664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BF8DDC5-A3AC-4A0B-BEB4-28985A6E4F75}">
      <dgm:prSet phldrT="[Texto]"/>
      <dgm:spPr/>
      <dgm:t>
        <a:bodyPr/>
        <a:lstStyle/>
        <a:p>
          <a:r>
            <a:rPr lang="pt-BR" dirty="0" smtClean="0"/>
            <a:t>1ª parte Século XX</a:t>
          </a:r>
          <a:endParaRPr lang="pt-BR" dirty="0"/>
        </a:p>
      </dgm:t>
    </dgm:pt>
    <dgm:pt modelId="{8BED0C35-1C61-4FCA-A677-C1D45612EEF0}" type="parTrans" cxnId="{2054D69C-D7B3-43A1-AFAA-0C35B7CB1A11}">
      <dgm:prSet/>
      <dgm:spPr/>
      <dgm:t>
        <a:bodyPr/>
        <a:lstStyle/>
        <a:p>
          <a:endParaRPr lang="pt-BR"/>
        </a:p>
      </dgm:t>
    </dgm:pt>
    <dgm:pt modelId="{93E59A08-15FC-43FB-911C-CE102CCD76B8}" type="sibTrans" cxnId="{2054D69C-D7B3-43A1-AFAA-0C35B7CB1A11}">
      <dgm:prSet/>
      <dgm:spPr/>
      <dgm:t>
        <a:bodyPr/>
        <a:lstStyle/>
        <a:p>
          <a:endParaRPr lang="pt-BR"/>
        </a:p>
      </dgm:t>
    </dgm:pt>
    <dgm:pt modelId="{4D519894-A863-452F-8C6D-E7CF20C7D2BA}">
      <dgm:prSet phldrT="[Texto]"/>
      <dgm:spPr/>
      <dgm:t>
        <a:bodyPr/>
        <a:lstStyle/>
        <a:p>
          <a:r>
            <a:rPr lang="pt-BR" dirty="0" smtClean="0"/>
            <a:t>Ideia da biologia projetiva</a:t>
          </a:r>
          <a:endParaRPr lang="pt-BR" dirty="0"/>
        </a:p>
      </dgm:t>
    </dgm:pt>
    <dgm:pt modelId="{0F086733-6B10-4244-B48A-BA92635A64FE}" type="parTrans" cxnId="{7773F34F-3B79-45C7-9D74-182831F6A5F4}">
      <dgm:prSet/>
      <dgm:spPr/>
      <dgm:t>
        <a:bodyPr/>
        <a:lstStyle/>
        <a:p>
          <a:endParaRPr lang="pt-BR"/>
        </a:p>
      </dgm:t>
    </dgm:pt>
    <dgm:pt modelId="{14E7F346-FFA3-45A2-88B9-4A516A16B926}" type="sibTrans" cxnId="{7773F34F-3B79-45C7-9D74-182831F6A5F4}">
      <dgm:prSet/>
      <dgm:spPr/>
      <dgm:t>
        <a:bodyPr/>
        <a:lstStyle/>
        <a:p>
          <a:endParaRPr lang="pt-BR"/>
        </a:p>
      </dgm:t>
    </dgm:pt>
    <dgm:pt modelId="{D3D51057-01DF-42F3-9682-A7DCE4C18A60}">
      <dgm:prSet phldrT="[Texto]"/>
      <dgm:spPr/>
      <dgm:t>
        <a:bodyPr/>
        <a:lstStyle/>
        <a:p>
          <a:r>
            <a:rPr lang="pt-BR" dirty="0" smtClean="0"/>
            <a:t>O bebê criador de fezes</a:t>
          </a:r>
        </a:p>
        <a:p>
          <a:r>
            <a:rPr lang="pt-BR" dirty="0" smtClean="0"/>
            <a:t>O bebê do tubo digestivo</a:t>
          </a:r>
          <a:endParaRPr lang="pt-BR" dirty="0"/>
        </a:p>
      </dgm:t>
    </dgm:pt>
    <dgm:pt modelId="{53E6B0CA-6267-4E8A-9267-82350BC423D2}" type="parTrans" cxnId="{2FA517CF-C90C-4036-ACE4-9D1698450AB0}">
      <dgm:prSet/>
      <dgm:spPr/>
      <dgm:t>
        <a:bodyPr/>
        <a:lstStyle/>
        <a:p>
          <a:endParaRPr lang="pt-BR"/>
        </a:p>
      </dgm:t>
    </dgm:pt>
    <dgm:pt modelId="{DDC8028C-4FA9-4F8A-93AE-C4B25DA1142B}" type="sibTrans" cxnId="{2FA517CF-C90C-4036-ACE4-9D1698450AB0}">
      <dgm:prSet/>
      <dgm:spPr/>
      <dgm:t>
        <a:bodyPr/>
        <a:lstStyle/>
        <a:p>
          <a:endParaRPr lang="pt-BR"/>
        </a:p>
      </dgm:t>
    </dgm:pt>
    <dgm:pt modelId="{46C8E1DB-7051-4805-9859-D2D9BCE02EA5}">
      <dgm:prSet phldrT="[Texto]"/>
      <dgm:spPr/>
      <dgm:t>
        <a:bodyPr/>
        <a:lstStyle/>
        <a:p>
          <a:r>
            <a:rPr lang="pt-BR" dirty="0" smtClean="0"/>
            <a:t>2ª parte Século XX</a:t>
          </a:r>
          <a:endParaRPr lang="pt-BR" dirty="0"/>
        </a:p>
      </dgm:t>
    </dgm:pt>
    <dgm:pt modelId="{363B790C-7889-4966-9716-0AA379DCEFD1}" type="parTrans" cxnId="{BE2EE0B8-DD06-49FE-8D16-CF2C722E9CF1}">
      <dgm:prSet/>
      <dgm:spPr/>
      <dgm:t>
        <a:bodyPr/>
        <a:lstStyle/>
        <a:p>
          <a:endParaRPr lang="pt-BR"/>
        </a:p>
      </dgm:t>
    </dgm:pt>
    <dgm:pt modelId="{5E7D2DCD-FA5D-4783-BA04-CF61AF3B7C71}" type="sibTrans" cxnId="{BE2EE0B8-DD06-49FE-8D16-CF2C722E9CF1}">
      <dgm:prSet/>
      <dgm:spPr/>
      <dgm:t>
        <a:bodyPr/>
        <a:lstStyle/>
        <a:p>
          <a:endParaRPr lang="pt-BR"/>
        </a:p>
      </dgm:t>
    </dgm:pt>
    <dgm:pt modelId="{0039EE07-D460-4220-9718-46541C226768}">
      <dgm:prSet phldrT="[Texto]"/>
      <dgm:spPr/>
      <dgm:t>
        <a:bodyPr/>
        <a:lstStyle/>
        <a:p>
          <a:r>
            <a:rPr lang="pt-BR" dirty="0" smtClean="0"/>
            <a:t>O bebê pessoa</a:t>
          </a:r>
        </a:p>
        <a:p>
          <a:endParaRPr lang="pt-BR" dirty="0"/>
        </a:p>
      </dgm:t>
    </dgm:pt>
    <dgm:pt modelId="{647AE6A6-4296-4ADA-BB94-16DE61DA4E55}" type="parTrans" cxnId="{88E1A861-83BB-4C67-A39E-A7CE03BBBB1D}">
      <dgm:prSet/>
      <dgm:spPr/>
      <dgm:t>
        <a:bodyPr/>
        <a:lstStyle/>
        <a:p>
          <a:endParaRPr lang="pt-BR"/>
        </a:p>
      </dgm:t>
    </dgm:pt>
    <dgm:pt modelId="{AC11F923-0387-4F1A-B371-A199F88F6768}" type="sibTrans" cxnId="{88E1A861-83BB-4C67-A39E-A7CE03BBBB1D}">
      <dgm:prSet/>
      <dgm:spPr/>
      <dgm:t>
        <a:bodyPr/>
        <a:lstStyle/>
        <a:p>
          <a:endParaRPr lang="pt-BR"/>
        </a:p>
      </dgm:t>
    </dgm:pt>
    <dgm:pt modelId="{EBC22777-FDDF-41C9-9ADA-660CD1D06695}">
      <dgm:prSet phldrT="[Texto]"/>
      <dgm:spPr/>
      <dgm:t>
        <a:bodyPr/>
        <a:lstStyle/>
        <a:p>
          <a:r>
            <a:rPr lang="pt-BR" dirty="0" smtClean="0"/>
            <a:t>O ser de respeito e dignidade</a:t>
          </a:r>
          <a:endParaRPr lang="pt-BR" dirty="0"/>
        </a:p>
      </dgm:t>
    </dgm:pt>
    <dgm:pt modelId="{CA50D83E-D604-408C-800F-F50C4ECA85DE}" type="parTrans" cxnId="{D8CA2060-818F-4FEC-AF73-3350AB112D9E}">
      <dgm:prSet/>
      <dgm:spPr/>
      <dgm:t>
        <a:bodyPr/>
        <a:lstStyle/>
        <a:p>
          <a:endParaRPr lang="pt-BR"/>
        </a:p>
      </dgm:t>
    </dgm:pt>
    <dgm:pt modelId="{08D9CB5A-8163-4DC4-89A2-BA86DB7C1C03}" type="sibTrans" cxnId="{D8CA2060-818F-4FEC-AF73-3350AB112D9E}">
      <dgm:prSet/>
      <dgm:spPr/>
      <dgm:t>
        <a:bodyPr/>
        <a:lstStyle/>
        <a:p>
          <a:endParaRPr lang="pt-BR"/>
        </a:p>
      </dgm:t>
    </dgm:pt>
    <dgm:pt modelId="{63893879-D3EF-47C3-AB2D-8EB91DA64E03}" type="pres">
      <dgm:prSet presAssocID="{F7BE6BF2-C7D1-47B9-BAE2-F4195E8FE664}" presName="Name0" presStyleCnt="0">
        <dgm:presLayoutVars>
          <dgm:dir/>
        </dgm:presLayoutVars>
      </dgm:prSet>
      <dgm:spPr/>
      <dgm:t>
        <a:bodyPr/>
        <a:lstStyle/>
        <a:p>
          <a:endParaRPr lang="pt-BR"/>
        </a:p>
      </dgm:t>
    </dgm:pt>
    <dgm:pt modelId="{31C315E4-CF51-47F1-9EA3-44F1D1E9126A}" type="pres">
      <dgm:prSet presAssocID="{0BF8DDC5-A3AC-4A0B-BEB4-28985A6E4F75}" presName="withChildren" presStyleCnt="0"/>
      <dgm:spPr/>
    </dgm:pt>
    <dgm:pt modelId="{61EABA25-6B2F-406A-8216-CB274945F28F}" type="pres">
      <dgm:prSet presAssocID="{0BF8DDC5-A3AC-4A0B-BEB4-28985A6E4F75}" presName="bigCircle" presStyleLbl="vennNode1" presStyleIdx="0" presStyleCnt="6"/>
      <dgm:spPr/>
    </dgm:pt>
    <dgm:pt modelId="{4B3BAD05-BEDE-4978-AB40-34EC7FBB98C7}" type="pres">
      <dgm:prSet presAssocID="{0BF8DDC5-A3AC-4A0B-BEB4-28985A6E4F75}" presName="medCircle" presStyleLbl="vennNode1" presStyleIdx="1" presStyleCnt="6"/>
      <dgm:spPr/>
    </dgm:pt>
    <dgm:pt modelId="{9660C2BB-32DE-4486-982D-0EFC17E109F2}" type="pres">
      <dgm:prSet presAssocID="{0BF8DDC5-A3AC-4A0B-BEB4-28985A6E4F75}" presName="txLvl1" presStyleLbl="revTx" presStyleIdx="0" presStyleCnt="6"/>
      <dgm:spPr/>
      <dgm:t>
        <a:bodyPr/>
        <a:lstStyle/>
        <a:p>
          <a:endParaRPr lang="pt-BR"/>
        </a:p>
      </dgm:t>
    </dgm:pt>
    <dgm:pt modelId="{09371C66-7A8F-4F24-BC69-ABAAF85434EB}" type="pres">
      <dgm:prSet presAssocID="{0BF8DDC5-A3AC-4A0B-BEB4-28985A6E4F75}" presName="lin" presStyleCnt="0"/>
      <dgm:spPr/>
    </dgm:pt>
    <dgm:pt modelId="{055BC23A-6269-4B9A-BCBE-69A84FAC5244}" type="pres">
      <dgm:prSet presAssocID="{4D519894-A863-452F-8C6D-E7CF20C7D2BA}" presName="txLvl2" presStyleLbl="revTx" presStyleIdx="1" presStyleCnt="6"/>
      <dgm:spPr/>
      <dgm:t>
        <a:bodyPr/>
        <a:lstStyle/>
        <a:p>
          <a:endParaRPr lang="pt-BR"/>
        </a:p>
      </dgm:t>
    </dgm:pt>
    <dgm:pt modelId="{F07D9E1A-2E5E-4957-88C6-7FB17EA277D8}" type="pres">
      <dgm:prSet presAssocID="{14E7F346-FFA3-45A2-88B9-4A516A16B926}" presName="smCircle" presStyleLbl="vennNode1" presStyleIdx="2" presStyleCnt="6"/>
      <dgm:spPr/>
    </dgm:pt>
    <dgm:pt modelId="{AEE8F9D5-C40E-45E5-873D-7E9BAB92CADD}" type="pres">
      <dgm:prSet presAssocID="{D3D51057-01DF-42F3-9682-A7DCE4C18A60}" presName="txLvl2" presStyleLbl="revTx" presStyleIdx="2" presStyleCnt="6"/>
      <dgm:spPr/>
      <dgm:t>
        <a:bodyPr/>
        <a:lstStyle/>
        <a:p>
          <a:endParaRPr lang="pt-BR"/>
        </a:p>
      </dgm:t>
    </dgm:pt>
    <dgm:pt modelId="{0F09E587-57AE-464C-BD52-8DF37AFF89A7}" type="pres">
      <dgm:prSet presAssocID="{0BF8DDC5-A3AC-4A0B-BEB4-28985A6E4F75}" presName="overlap" presStyleCnt="0"/>
      <dgm:spPr/>
    </dgm:pt>
    <dgm:pt modelId="{DC81856B-1720-4B3A-B47D-6DCA4B97043A}" type="pres">
      <dgm:prSet presAssocID="{46C8E1DB-7051-4805-9859-D2D9BCE02EA5}" presName="withChildren" presStyleCnt="0"/>
      <dgm:spPr/>
    </dgm:pt>
    <dgm:pt modelId="{6954A7AE-6308-4D5F-BB84-88E8C086037B}" type="pres">
      <dgm:prSet presAssocID="{46C8E1DB-7051-4805-9859-D2D9BCE02EA5}" presName="bigCircle" presStyleLbl="vennNode1" presStyleIdx="3" presStyleCnt="6"/>
      <dgm:spPr/>
    </dgm:pt>
    <dgm:pt modelId="{57511425-67C1-4FD5-A4B7-49F34B73444A}" type="pres">
      <dgm:prSet presAssocID="{46C8E1DB-7051-4805-9859-D2D9BCE02EA5}" presName="medCircle" presStyleLbl="vennNode1" presStyleIdx="4" presStyleCnt="6"/>
      <dgm:spPr/>
    </dgm:pt>
    <dgm:pt modelId="{98D60829-ECAC-4B3B-81A8-6FAD785DD306}" type="pres">
      <dgm:prSet presAssocID="{46C8E1DB-7051-4805-9859-D2D9BCE02EA5}" presName="txLvl1" presStyleLbl="revTx" presStyleIdx="3" presStyleCnt="6"/>
      <dgm:spPr/>
      <dgm:t>
        <a:bodyPr/>
        <a:lstStyle/>
        <a:p>
          <a:endParaRPr lang="pt-BR"/>
        </a:p>
      </dgm:t>
    </dgm:pt>
    <dgm:pt modelId="{2E714299-3D19-4424-BEF9-76B818987E2B}" type="pres">
      <dgm:prSet presAssocID="{46C8E1DB-7051-4805-9859-D2D9BCE02EA5}" presName="lin" presStyleCnt="0"/>
      <dgm:spPr/>
    </dgm:pt>
    <dgm:pt modelId="{147A27E3-FE55-414E-8496-2D79CD2077FB}" type="pres">
      <dgm:prSet presAssocID="{0039EE07-D460-4220-9718-46541C226768}" presName="txLvl2" presStyleLbl="revTx" presStyleIdx="4" presStyleCnt="6"/>
      <dgm:spPr/>
      <dgm:t>
        <a:bodyPr/>
        <a:lstStyle/>
        <a:p>
          <a:endParaRPr lang="pt-BR"/>
        </a:p>
      </dgm:t>
    </dgm:pt>
    <dgm:pt modelId="{8949F687-153E-40F7-BDF8-FF14AF062F55}" type="pres">
      <dgm:prSet presAssocID="{AC11F923-0387-4F1A-B371-A199F88F6768}" presName="smCircle" presStyleLbl="vennNode1" presStyleIdx="5" presStyleCnt="6"/>
      <dgm:spPr/>
    </dgm:pt>
    <dgm:pt modelId="{48D7E56D-7A9F-4FC5-80BC-2C1F2B1C9066}" type="pres">
      <dgm:prSet presAssocID="{EBC22777-FDDF-41C9-9ADA-660CD1D06695}" presName="txLvl2" presStyleLbl="revTx" presStyleIdx="5" presStyleCnt="6"/>
      <dgm:spPr/>
      <dgm:t>
        <a:bodyPr/>
        <a:lstStyle/>
        <a:p>
          <a:endParaRPr lang="pt-BR"/>
        </a:p>
      </dgm:t>
    </dgm:pt>
  </dgm:ptLst>
  <dgm:cxnLst>
    <dgm:cxn modelId="{88E1A861-83BB-4C67-A39E-A7CE03BBBB1D}" srcId="{46C8E1DB-7051-4805-9859-D2D9BCE02EA5}" destId="{0039EE07-D460-4220-9718-46541C226768}" srcOrd="0" destOrd="0" parTransId="{647AE6A6-4296-4ADA-BB94-16DE61DA4E55}" sibTransId="{AC11F923-0387-4F1A-B371-A199F88F6768}"/>
    <dgm:cxn modelId="{7773F34F-3B79-45C7-9D74-182831F6A5F4}" srcId="{0BF8DDC5-A3AC-4A0B-BEB4-28985A6E4F75}" destId="{4D519894-A863-452F-8C6D-E7CF20C7D2BA}" srcOrd="0" destOrd="0" parTransId="{0F086733-6B10-4244-B48A-BA92635A64FE}" sibTransId="{14E7F346-FFA3-45A2-88B9-4A516A16B926}"/>
    <dgm:cxn modelId="{7180609F-D606-4E33-B617-AD75EC8C630E}" type="presOf" srcId="{0BF8DDC5-A3AC-4A0B-BEB4-28985A6E4F75}" destId="{9660C2BB-32DE-4486-982D-0EFC17E109F2}" srcOrd="0" destOrd="0" presId="urn:microsoft.com/office/officeart/2008/layout/VerticalCircleList"/>
    <dgm:cxn modelId="{6F89B0E7-E891-44A4-B1BC-AAD00C907EAD}" type="presOf" srcId="{46C8E1DB-7051-4805-9859-D2D9BCE02EA5}" destId="{98D60829-ECAC-4B3B-81A8-6FAD785DD306}" srcOrd="0" destOrd="0" presId="urn:microsoft.com/office/officeart/2008/layout/VerticalCircleList"/>
    <dgm:cxn modelId="{F5FE3D85-9D9B-435D-9B7C-6624F51AEB06}" type="presOf" srcId="{4D519894-A863-452F-8C6D-E7CF20C7D2BA}" destId="{055BC23A-6269-4B9A-BCBE-69A84FAC5244}" srcOrd="0" destOrd="0" presId="urn:microsoft.com/office/officeart/2008/layout/VerticalCircleList"/>
    <dgm:cxn modelId="{A9713676-B7A7-4B24-8F9D-D629638E3085}" type="presOf" srcId="{EBC22777-FDDF-41C9-9ADA-660CD1D06695}" destId="{48D7E56D-7A9F-4FC5-80BC-2C1F2B1C9066}" srcOrd="0" destOrd="0" presId="urn:microsoft.com/office/officeart/2008/layout/VerticalCircleList"/>
    <dgm:cxn modelId="{371E539C-7EB4-464A-917C-A45E561CB941}" type="presOf" srcId="{D3D51057-01DF-42F3-9682-A7DCE4C18A60}" destId="{AEE8F9D5-C40E-45E5-873D-7E9BAB92CADD}" srcOrd="0" destOrd="0" presId="urn:microsoft.com/office/officeart/2008/layout/VerticalCircleList"/>
    <dgm:cxn modelId="{2FA517CF-C90C-4036-ACE4-9D1698450AB0}" srcId="{0BF8DDC5-A3AC-4A0B-BEB4-28985A6E4F75}" destId="{D3D51057-01DF-42F3-9682-A7DCE4C18A60}" srcOrd="1" destOrd="0" parTransId="{53E6B0CA-6267-4E8A-9267-82350BC423D2}" sibTransId="{DDC8028C-4FA9-4F8A-93AE-C4B25DA1142B}"/>
    <dgm:cxn modelId="{D8CA2060-818F-4FEC-AF73-3350AB112D9E}" srcId="{46C8E1DB-7051-4805-9859-D2D9BCE02EA5}" destId="{EBC22777-FDDF-41C9-9ADA-660CD1D06695}" srcOrd="1" destOrd="0" parTransId="{CA50D83E-D604-408C-800F-F50C4ECA85DE}" sibTransId="{08D9CB5A-8163-4DC4-89A2-BA86DB7C1C03}"/>
    <dgm:cxn modelId="{84E764B7-2007-4AC2-94E0-652D03ACD84D}" type="presOf" srcId="{0039EE07-D460-4220-9718-46541C226768}" destId="{147A27E3-FE55-414E-8496-2D79CD2077FB}" srcOrd="0" destOrd="0" presId="urn:microsoft.com/office/officeart/2008/layout/VerticalCircleList"/>
    <dgm:cxn modelId="{2054D69C-D7B3-43A1-AFAA-0C35B7CB1A11}" srcId="{F7BE6BF2-C7D1-47B9-BAE2-F4195E8FE664}" destId="{0BF8DDC5-A3AC-4A0B-BEB4-28985A6E4F75}" srcOrd="0" destOrd="0" parTransId="{8BED0C35-1C61-4FCA-A677-C1D45612EEF0}" sibTransId="{93E59A08-15FC-43FB-911C-CE102CCD76B8}"/>
    <dgm:cxn modelId="{BE2EE0B8-DD06-49FE-8D16-CF2C722E9CF1}" srcId="{F7BE6BF2-C7D1-47B9-BAE2-F4195E8FE664}" destId="{46C8E1DB-7051-4805-9859-D2D9BCE02EA5}" srcOrd="1" destOrd="0" parTransId="{363B790C-7889-4966-9716-0AA379DCEFD1}" sibTransId="{5E7D2DCD-FA5D-4783-BA04-CF61AF3B7C71}"/>
    <dgm:cxn modelId="{62F33E0F-38C2-49DA-8287-A2ADA21ACF63}" type="presOf" srcId="{F7BE6BF2-C7D1-47B9-BAE2-F4195E8FE664}" destId="{63893879-D3EF-47C3-AB2D-8EB91DA64E03}" srcOrd="0" destOrd="0" presId="urn:microsoft.com/office/officeart/2008/layout/VerticalCircleList"/>
    <dgm:cxn modelId="{CFEF375F-0956-4CDC-9AC3-391540AC5F33}" type="presParOf" srcId="{63893879-D3EF-47C3-AB2D-8EB91DA64E03}" destId="{31C315E4-CF51-47F1-9EA3-44F1D1E9126A}" srcOrd="0" destOrd="0" presId="urn:microsoft.com/office/officeart/2008/layout/VerticalCircleList"/>
    <dgm:cxn modelId="{F6EEB2CF-3629-4911-AA77-ED864F9AFD5B}" type="presParOf" srcId="{31C315E4-CF51-47F1-9EA3-44F1D1E9126A}" destId="{61EABA25-6B2F-406A-8216-CB274945F28F}" srcOrd="0" destOrd="0" presId="urn:microsoft.com/office/officeart/2008/layout/VerticalCircleList"/>
    <dgm:cxn modelId="{EC767B36-7274-4A46-BEF7-EB6321D4883B}" type="presParOf" srcId="{31C315E4-CF51-47F1-9EA3-44F1D1E9126A}" destId="{4B3BAD05-BEDE-4978-AB40-34EC7FBB98C7}" srcOrd="1" destOrd="0" presId="urn:microsoft.com/office/officeart/2008/layout/VerticalCircleList"/>
    <dgm:cxn modelId="{8154FFFE-C984-4979-A078-4C1E1C489946}" type="presParOf" srcId="{31C315E4-CF51-47F1-9EA3-44F1D1E9126A}" destId="{9660C2BB-32DE-4486-982D-0EFC17E109F2}" srcOrd="2" destOrd="0" presId="urn:microsoft.com/office/officeart/2008/layout/VerticalCircleList"/>
    <dgm:cxn modelId="{7A91878C-A04E-45FA-8EDD-7AD50F501827}" type="presParOf" srcId="{31C315E4-CF51-47F1-9EA3-44F1D1E9126A}" destId="{09371C66-7A8F-4F24-BC69-ABAAF85434EB}" srcOrd="3" destOrd="0" presId="urn:microsoft.com/office/officeart/2008/layout/VerticalCircleList"/>
    <dgm:cxn modelId="{8BAA780F-707A-4A21-9B9C-BFCC3E928AB2}" type="presParOf" srcId="{09371C66-7A8F-4F24-BC69-ABAAF85434EB}" destId="{055BC23A-6269-4B9A-BCBE-69A84FAC5244}" srcOrd="0" destOrd="0" presId="urn:microsoft.com/office/officeart/2008/layout/VerticalCircleList"/>
    <dgm:cxn modelId="{F6754852-7670-45A7-B997-EF9DB7E0CF27}" type="presParOf" srcId="{09371C66-7A8F-4F24-BC69-ABAAF85434EB}" destId="{F07D9E1A-2E5E-4957-88C6-7FB17EA277D8}" srcOrd="1" destOrd="0" presId="urn:microsoft.com/office/officeart/2008/layout/VerticalCircleList"/>
    <dgm:cxn modelId="{C291B6FE-FD86-43CC-91AB-619049ACD804}" type="presParOf" srcId="{09371C66-7A8F-4F24-BC69-ABAAF85434EB}" destId="{AEE8F9D5-C40E-45E5-873D-7E9BAB92CADD}" srcOrd="2" destOrd="0" presId="urn:microsoft.com/office/officeart/2008/layout/VerticalCircleList"/>
    <dgm:cxn modelId="{4CAB8235-4D45-4235-B1A9-ACB291467A55}" type="presParOf" srcId="{63893879-D3EF-47C3-AB2D-8EB91DA64E03}" destId="{0F09E587-57AE-464C-BD52-8DF37AFF89A7}" srcOrd="1" destOrd="0" presId="urn:microsoft.com/office/officeart/2008/layout/VerticalCircleList"/>
    <dgm:cxn modelId="{61414584-3714-4C75-8E7E-5BF8E09E8A54}" type="presParOf" srcId="{63893879-D3EF-47C3-AB2D-8EB91DA64E03}" destId="{DC81856B-1720-4B3A-B47D-6DCA4B97043A}" srcOrd="2" destOrd="0" presId="urn:microsoft.com/office/officeart/2008/layout/VerticalCircleList"/>
    <dgm:cxn modelId="{490A7346-E847-45F4-B255-3BA0AB469DC0}" type="presParOf" srcId="{DC81856B-1720-4B3A-B47D-6DCA4B97043A}" destId="{6954A7AE-6308-4D5F-BB84-88E8C086037B}" srcOrd="0" destOrd="0" presId="urn:microsoft.com/office/officeart/2008/layout/VerticalCircleList"/>
    <dgm:cxn modelId="{C25DF178-56D6-41AA-840E-D91F745A227B}" type="presParOf" srcId="{DC81856B-1720-4B3A-B47D-6DCA4B97043A}" destId="{57511425-67C1-4FD5-A4B7-49F34B73444A}" srcOrd="1" destOrd="0" presId="urn:microsoft.com/office/officeart/2008/layout/VerticalCircleList"/>
    <dgm:cxn modelId="{BDBE98A0-D8F1-42B0-A3B2-16D059A2796F}" type="presParOf" srcId="{DC81856B-1720-4B3A-B47D-6DCA4B97043A}" destId="{98D60829-ECAC-4B3B-81A8-6FAD785DD306}" srcOrd="2" destOrd="0" presId="urn:microsoft.com/office/officeart/2008/layout/VerticalCircleList"/>
    <dgm:cxn modelId="{7BCE7DD0-9DAE-42CD-ADB6-0FCE63DC37EE}" type="presParOf" srcId="{DC81856B-1720-4B3A-B47D-6DCA4B97043A}" destId="{2E714299-3D19-4424-BEF9-76B818987E2B}" srcOrd="3" destOrd="0" presId="urn:microsoft.com/office/officeart/2008/layout/VerticalCircleList"/>
    <dgm:cxn modelId="{6B615F5E-090B-40E9-8918-B95CE2FD52D4}" type="presParOf" srcId="{2E714299-3D19-4424-BEF9-76B818987E2B}" destId="{147A27E3-FE55-414E-8496-2D79CD2077FB}" srcOrd="0" destOrd="0" presId="urn:microsoft.com/office/officeart/2008/layout/VerticalCircleList"/>
    <dgm:cxn modelId="{0E96FD0C-0B2C-4DC8-B4D3-D60A71735209}" type="presParOf" srcId="{2E714299-3D19-4424-BEF9-76B818987E2B}" destId="{8949F687-153E-40F7-BDF8-FF14AF062F55}" srcOrd="1" destOrd="0" presId="urn:microsoft.com/office/officeart/2008/layout/VerticalCircleList"/>
    <dgm:cxn modelId="{106B5721-C66A-46E1-973A-A02A20885366}" type="presParOf" srcId="{2E714299-3D19-4424-BEF9-76B818987E2B}" destId="{48D7E56D-7A9F-4FC5-80BC-2C1F2B1C9066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CB2A65-2DEF-48A7-87EE-D1EEA8D39C95}">
      <dsp:nvSpPr>
        <dsp:cNvPr id="0" name=""/>
        <dsp:cNvSpPr/>
      </dsp:nvSpPr>
      <dsp:spPr>
        <a:xfrm>
          <a:off x="0" y="947901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F59BA8-3997-40E3-B9FB-7DF8B413ECA5}">
      <dsp:nvSpPr>
        <dsp:cNvPr id="0" name=""/>
        <dsp:cNvSpPr/>
      </dsp:nvSpPr>
      <dsp:spPr>
        <a:xfrm>
          <a:off x="411480" y="564141"/>
          <a:ext cx="576072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Episódios de Maus-tratos</a:t>
          </a:r>
          <a:endParaRPr lang="pt-BR" sz="2600" kern="1200" dirty="0"/>
        </a:p>
      </dsp:txBody>
      <dsp:txXfrm>
        <a:off x="448947" y="601608"/>
        <a:ext cx="5685786" cy="692586"/>
      </dsp:txXfrm>
    </dsp:sp>
    <dsp:sp modelId="{8C5A90F4-74CE-4096-9984-13570BBE7BA4}">
      <dsp:nvSpPr>
        <dsp:cNvPr id="0" name=""/>
        <dsp:cNvSpPr/>
      </dsp:nvSpPr>
      <dsp:spPr>
        <a:xfrm>
          <a:off x="0" y="2127261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56BF49-D27B-4A50-A8DF-FE65A89DBFC4}">
      <dsp:nvSpPr>
        <dsp:cNvPr id="0" name=""/>
        <dsp:cNvSpPr/>
      </dsp:nvSpPr>
      <dsp:spPr>
        <a:xfrm>
          <a:off x="411480" y="1743501"/>
          <a:ext cx="576072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Violências contra as Crianças</a:t>
          </a:r>
          <a:endParaRPr lang="pt-BR" sz="2600" kern="1200" dirty="0"/>
        </a:p>
      </dsp:txBody>
      <dsp:txXfrm>
        <a:off x="448947" y="1780968"/>
        <a:ext cx="5685786" cy="692586"/>
      </dsp:txXfrm>
    </dsp:sp>
    <dsp:sp modelId="{0DC6EAF3-74BD-43F4-9839-1E8D5D9B8617}">
      <dsp:nvSpPr>
        <dsp:cNvPr id="0" name=""/>
        <dsp:cNvSpPr/>
      </dsp:nvSpPr>
      <dsp:spPr>
        <a:xfrm>
          <a:off x="0" y="3306621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3D7F49-ED90-4C7F-AA09-3C0401205886}">
      <dsp:nvSpPr>
        <dsp:cNvPr id="0" name=""/>
        <dsp:cNvSpPr/>
      </dsp:nvSpPr>
      <dsp:spPr>
        <a:xfrm>
          <a:off x="411480" y="2922861"/>
          <a:ext cx="576072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Dificuldades e Conflitos Cotidianos</a:t>
          </a:r>
          <a:endParaRPr lang="pt-BR" sz="2600" kern="1200" dirty="0"/>
        </a:p>
      </dsp:txBody>
      <dsp:txXfrm>
        <a:off x="448947" y="2960328"/>
        <a:ext cx="5685786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DF7400-B8E9-44A8-8736-3DEA2FD207D9}">
      <dsp:nvSpPr>
        <dsp:cNvPr id="0" name=""/>
        <dsp:cNvSpPr/>
      </dsp:nvSpPr>
      <dsp:spPr>
        <a:xfrm>
          <a:off x="0" y="3530884"/>
          <a:ext cx="8229600" cy="0"/>
        </a:xfrm>
        <a:prstGeom prst="line">
          <a:avLst/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E0B8C-1E8D-4BC0-A15B-822D4A54D990}">
      <dsp:nvSpPr>
        <dsp:cNvPr id="0" name=""/>
        <dsp:cNvSpPr/>
      </dsp:nvSpPr>
      <dsp:spPr>
        <a:xfrm>
          <a:off x="0" y="2014313"/>
          <a:ext cx="8229600" cy="0"/>
        </a:xfrm>
        <a:prstGeom prst="line">
          <a:avLst/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52DD4F-46FB-4127-B1B0-1D649B024E0D}">
      <dsp:nvSpPr>
        <dsp:cNvPr id="0" name=""/>
        <dsp:cNvSpPr/>
      </dsp:nvSpPr>
      <dsp:spPr>
        <a:xfrm>
          <a:off x="0" y="497742"/>
          <a:ext cx="8229600" cy="0"/>
        </a:xfrm>
        <a:prstGeom prst="line">
          <a:avLst/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5C0621-A5D1-48FC-869E-A4E42979DC75}">
      <dsp:nvSpPr>
        <dsp:cNvPr id="0" name=""/>
        <dsp:cNvSpPr/>
      </dsp:nvSpPr>
      <dsp:spPr>
        <a:xfrm>
          <a:off x="2139695" y="554"/>
          <a:ext cx="6089904" cy="49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Esperança de Renovação</a:t>
          </a:r>
          <a:endParaRPr lang="pt-BR" sz="1900" kern="1200" dirty="0"/>
        </a:p>
      </dsp:txBody>
      <dsp:txXfrm>
        <a:off x="2139695" y="554"/>
        <a:ext cx="6089904" cy="497187"/>
      </dsp:txXfrm>
    </dsp:sp>
    <dsp:sp modelId="{63E53CD5-0B98-422C-9302-AFF03690C437}">
      <dsp:nvSpPr>
        <dsp:cNvPr id="0" name=""/>
        <dsp:cNvSpPr/>
      </dsp:nvSpPr>
      <dsp:spPr>
        <a:xfrm>
          <a:off x="0" y="554"/>
          <a:ext cx="2139696" cy="49718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Boom</a:t>
          </a:r>
          <a:endParaRPr lang="pt-BR" sz="2400" kern="1200" dirty="0"/>
        </a:p>
      </dsp:txBody>
      <dsp:txXfrm>
        <a:off x="24275" y="24829"/>
        <a:ext cx="2091146" cy="472912"/>
      </dsp:txXfrm>
    </dsp:sp>
    <dsp:sp modelId="{81604187-FB66-49A4-8C34-AEFB95EE8A15}">
      <dsp:nvSpPr>
        <dsp:cNvPr id="0" name=""/>
        <dsp:cNvSpPr/>
      </dsp:nvSpPr>
      <dsp:spPr>
        <a:xfrm>
          <a:off x="0" y="497742"/>
          <a:ext cx="8229600" cy="994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dirty="0" smtClean="0"/>
            <a:t>Completude</a:t>
          </a:r>
          <a:endParaRPr lang="pt-BR" sz="1500" kern="1200" dirty="0"/>
        </a:p>
      </dsp:txBody>
      <dsp:txXfrm>
        <a:off x="0" y="497742"/>
        <a:ext cx="8229600" cy="994524"/>
      </dsp:txXfrm>
    </dsp:sp>
    <dsp:sp modelId="{E2A356A7-04E9-4E47-9686-172C53DD4E44}">
      <dsp:nvSpPr>
        <dsp:cNvPr id="0" name=""/>
        <dsp:cNvSpPr/>
      </dsp:nvSpPr>
      <dsp:spPr>
        <a:xfrm>
          <a:off x="2139695" y="1517125"/>
          <a:ext cx="6089904" cy="49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Traz Dimensões aos sonhos</a:t>
          </a:r>
          <a:endParaRPr lang="pt-BR" sz="1900" kern="1200" dirty="0"/>
        </a:p>
      </dsp:txBody>
      <dsp:txXfrm>
        <a:off x="2139695" y="1517125"/>
        <a:ext cx="6089904" cy="497187"/>
      </dsp:txXfrm>
    </dsp:sp>
    <dsp:sp modelId="{8218B545-29F6-4258-8236-7A9DC4B0F632}">
      <dsp:nvSpPr>
        <dsp:cNvPr id="0" name=""/>
        <dsp:cNvSpPr/>
      </dsp:nvSpPr>
      <dsp:spPr>
        <a:xfrm>
          <a:off x="0" y="1517125"/>
          <a:ext cx="2139696" cy="49718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err="1" smtClean="0"/>
            <a:t>Baam</a:t>
          </a:r>
          <a:endParaRPr lang="pt-BR" sz="2400" kern="1200" dirty="0"/>
        </a:p>
      </dsp:txBody>
      <dsp:txXfrm>
        <a:off x="24275" y="1541400"/>
        <a:ext cx="2091146" cy="472912"/>
      </dsp:txXfrm>
    </dsp:sp>
    <dsp:sp modelId="{44F0BF18-4DF5-4F4C-9D44-F98D20DC66BF}">
      <dsp:nvSpPr>
        <dsp:cNvPr id="0" name=""/>
        <dsp:cNvSpPr/>
      </dsp:nvSpPr>
      <dsp:spPr>
        <a:xfrm>
          <a:off x="0" y="2014313"/>
          <a:ext cx="8229600" cy="994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dirty="0" smtClean="0"/>
            <a:t>Força para a Experimentação humana</a:t>
          </a:r>
          <a:endParaRPr lang="pt-BR" sz="1500" kern="1200" dirty="0"/>
        </a:p>
      </dsp:txBody>
      <dsp:txXfrm>
        <a:off x="0" y="2014313"/>
        <a:ext cx="8229600" cy="994524"/>
      </dsp:txXfrm>
    </dsp:sp>
    <dsp:sp modelId="{CCDFC0F4-DB6F-4DE6-96BD-6128AFF410B1}">
      <dsp:nvSpPr>
        <dsp:cNvPr id="0" name=""/>
        <dsp:cNvSpPr/>
      </dsp:nvSpPr>
      <dsp:spPr>
        <a:xfrm>
          <a:off x="2139695" y="3033696"/>
          <a:ext cx="6089904" cy="49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Traz Dimensões aos processos e mecanismos psíquicos</a:t>
          </a:r>
          <a:endParaRPr lang="pt-BR" sz="1900" kern="1200" dirty="0"/>
        </a:p>
      </dsp:txBody>
      <dsp:txXfrm>
        <a:off x="2139695" y="3033696"/>
        <a:ext cx="6089904" cy="497187"/>
      </dsp:txXfrm>
    </dsp:sp>
    <dsp:sp modelId="{29EB939D-F769-4C71-A436-58D0F73F16AE}">
      <dsp:nvSpPr>
        <dsp:cNvPr id="0" name=""/>
        <dsp:cNvSpPr/>
      </dsp:nvSpPr>
      <dsp:spPr>
        <a:xfrm>
          <a:off x="0" y="3033696"/>
          <a:ext cx="2139696" cy="49718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smtClean="0"/>
            <a:t>Buum</a:t>
          </a:r>
          <a:endParaRPr lang="pt-BR" sz="2400" kern="1200"/>
        </a:p>
      </dsp:txBody>
      <dsp:txXfrm>
        <a:off x="24275" y="3057971"/>
        <a:ext cx="2091146" cy="472912"/>
      </dsp:txXfrm>
    </dsp:sp>
    <dsp:sp modelId="{B8083128-EA1F-4186-9043-A626991184DF}">
      <dsp:nvSpPr>
        <dsp:cNvPr id="0" name=""/>
        <dsp:cNvSpPr/>
      </dsp:nvSpPr>
      <dsp:spPr>
        <a:xfrm>
          <a:off x="0" y="3530884"/>
          <a:ext cx="8229600" cy="994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dirty="0" smtClean="0"/>
            <a:t>Amparo</a:t>
          </a:r>
          <a:endParaRPr lang="pt-BR" sz="1500" kern="1200" dirty="0"/>
        </a:p>
      </dsp:txBody>
      <dsp:txXfrm>
        <a:off x="0" y="3530884"/>
        <a:ext cx="8229600" cy="9945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EABA25-6B2F-406A-8216-CB274945F28F}">
      <dsp:nvSpPr>
        <dsp:cNvPr id="0" name=""/>
        <dsp:cNvSpPr/>
      </dsp:nvSpPr>
      <dsp:spPr>
        <a:xfrm>
          <a:off x="2806824" y="1491"/>
          <a:ext cx="2377900" cy="23779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B3BAD05-BEDE-4978-AB40-34EC7FBB98C7}">
      <dsp:nvSpPr>
        <dsp:cNvPr id="0" name=""/>
        <dsp:cNvSpPr/>
      </dsp:nvSpPr>
      <dsp:spPr>
        <a:xfrm>
          <a:off x="2919309" y="101362"/>
          <a:ext cx="428022" cy="4280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660C2BB-32DE-4486-982D-0EFC17E109F2}">
      <dsp:nvSpPr>
        <dsp:cNvPr id="0" name=""/>
        <dsp:cNvSpPr/>
      </dsp:nvSpPr>
      <dsp:spPr>
        <a:xfrm>
          <a:off x="3133320" y="101362"/>
          <a:ext cx="2289454" cy="42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1ª parte Século XX</a:t>
          </a:r>
          <a:endParaRPr lang="pt-BR" sz="2100" kern="1200" dirty="0"/>
        </a:p>
      </dsp:txBody>
      <dsp:txXfrm>
        <a:off x="3133320" y="101362"/>
        <a:ext cx="2289454" cy="428022"/>
      </dsp:txXfrm>
    </dsp:sp>
    <dsp:sp modelId="{055BC23A-6269-4B9A-BCBE-69A84FAC5244}">
      <dsp:nvSpPr>
        <dsp:cNvPr id="0" name=""/>
        <dsp:cNvSpPr/>
      </dsp:nvSpPr>
      <dsp:spPr>
        <a:xfrm>
          <a:off x="3133320" y="529384"/>
          <a:ext cx="2289454" cy="554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Ideia da biologia projetiva</a:t>
          </a:r>
          <a:endParaRPr lang="pt-BR" sz="1600" kern="1200" dirty="0"/>
        </a:p>
      </dsp:txBody>
      <dsp:txXfrm>
        <a:off x="3133320" y="529384"/>
        <a:ext cx="2289454" cy="554795"/>
      </dsp:txXfrm>
    </dsp:sp>
    <dsp:sp modelId="{F07D9E1A-2E5E-4957-88C6-7FB17EA277D8}">
      <dsp:nvSpPr>
        <dsp:cNvPr id="0" name=""/>
        <dsp:cNvSpPr/>
      </dsp:nvSpPr>
      <dsp:spPr>
        <a:xfrm>
          <a:off x="3133320" y="1084180"/>
          <a:ext cx="81705" cy="8170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EE8F9D5-C40E-45E5-873D-7E9BAB92CADD}">
      <dsp:nvSpPr>
        <dsp:cNvPr id="0" name=""/>
        <dsp:cNvSpPr/>
      </dsp:nvSpPr>
      <dsp:spPr>
        <a:xfrm>
          <a:off x="3133320" y="1165886"/>
          <a:ext cx="2289454" cy="640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O bebê criador de fezes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O bebê do tubo digestivo</a:t>
          </a:r>
          <a:endParaRPr lang="pt-BR" sz="1600" kern="1200" dirty="0"/>
        </a:p>
      </dsp:txBody>
      <dsp:txXfrm>
        <a:off x="3133320" y="1165886"/>
        <a:ext cx="2289454" cy="640148"/>
      </dsp:txXfrm>
    </dsp:sp>
    <dsp:sp modelId="{6954A7AE-6308-4D5F-BB84-88E8C086037B}">
      <dsp:nvSpPr>
        <dsp:cNvPr id="0" name=""/>
        <dsp:cNvSpPr/>
      </dsp:nvSpPr>
      <dsp:spPr>
        <a:xfrm>
          <a:off x="2806824" y="2146571"/>
          <a:ext cx="2377900" cy="23779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7511425-67C1-4FD5-A4B7-49F34B73444A}">
      <dsp:nvSpPr>
        <dsp:cNvPr id="0" name=""/>
        <dsp:cNvSpPr/>
      </dsp:nvSpPr>
      <dsp:spPr>
        <a:xfrm>
          <a:off x="2919309" y="2246443"/>
          <a:ext cx="428022" cy="4280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8D60829-ECAC-4B3B-81A8-6FAD785DD306}">
      <dsp:nvSpPr>
        <dsp:cNvPr id="0" name=""/>
        <dsp:cNvSpPr/>
      </dsp:nvSpPr>
      <dsp:spPr>
        <a:xfrm>
          <a:off x="3133320" y="2246443"/>
          <a:ext cx="2289454" cy="42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2ª parte Século XX</a:t>
          </a:r>
          <a:endParaRPr lang="pt-BR" sz="2100" kern="1200" dirty="0"/>
        </a:p>
      </dsp:txBody>
      <dsp:txXfrm>
        <a:off x="3133320" y="2246443"/>
        <a:ext cx="2289454" cy="428022"/>
      </dsp:txXfrm>
    </dsp:sp>
    <dsp:sp modelId="{147A27E3-FE55-414E-8496-2D79CD2077FB}">
      <dsp:nvSpPr>
        <dsp:cNvPr id="0" name=""/>
        <dsp:cNvSpPr/>
      </dsp:nvSpPr>
      <dsp:spPr>
        <a:xfrm>
          <a:off x="3133320" y="2674465"/>
          <a:ext cx="2289454" cy="631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O bebê pessoa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/>
        </a:p>
      </dsp:txBody>
      <dsp:txXfrm>
        <a:off x="3133320" y="2674465"/>
        <a:ext cx="2289454" cy="631800"/>
      </dsp:txXfrm>
    </dsp:sp>
    <dsp:sp modelId="{8949F687-153E-40F7-BDF8-FF14AF062F55}">
      <dsp:nvSpPr>
        <dsp:cNvPr id="0" name=""/>
        <dsp:cNvSpPr/>
      </dsp:nvSpPr>
      <dsp:spPr>
        <a:xfrm>
          <a:off x="3133320" y="3306265"/>
          <a:ext cx="80640" cy="806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8D7E56D-7A9F-4FC5-80BC-2C1F2B1C9066}">
      <dsp:nvSpPr>
        <dsp:cNvPr id="0" name=""/>
        <dsp:cNvSpPr/>
      </dsp:nvSpPr>
      <dsp:spPr>
        <a:xfrm>
          <a:off x="3133320" y="3386905"/>
          <a:ext cx="2289454" cy="547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O ser de respeito e dignidade</a:t>
          </a:r>
          <a:endParaRPr lang="pt-BR" sz="1600" kern="1200" dirty="0"/>
        </a:p>
      </dsp:txBody>
      <dsp:txXfrm>
        <a:off x="3133320" y="3386905"/>
        <a:ext cx="2289454" cy="547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Lista de Guias"/>
  <dgm:desc val="Use para mostrar blocos de informações não sequenciais ou agrupados. Funciona melhor para listas com uma pequena quantidade de texto de Nível 1. O primeiro Nível 2 é exibido ao lado do texto de Nível 1, e o texto de Nível 2 restante aparece sob o texto de Nível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AE5F-0123-4931-AB33-80C16A833820}" type="datetimeFigureOut">
              <a:rPr lang="pt-BR" smtClean="0"/>
              <a:t>30/04/2016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36A557-EEE3-4502-AD7C-0A9659FDB77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AE5F-0123-4931-AB33-80C16A833820}" type="datetimeFigureOut">
              <a:rPr lang="pt-BR" smtClean="0"/>
              <a:t>30/04/2016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A557-EEE3-4502-AD7C-0A9659FDB7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AE5F-0123-4931-AB33-80C16A833820}" type="datetimeFigureOut">
              <a:rPr lang="pt-BR" smtClean="0"/>
              <a:t>30/04/2016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A557-EEE3-4502-AD7C-0A9659FDB7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AE5F-0123-4931-AB33-80C16A833820}" type="datetimeFigureOut">
              <a:rPr lang="pt-BR" smtClean="0"/>
              <a:t>30/04/2016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A557-EEE3-4502-AD7C-0A9659FDB7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AE5F-0123-4931-AB33-80C16A833820}" type="datetimeFigureOut">
              <a:rPr lang="pt-BR" smtClean="0"/>
              <a:t>30/04/2016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A557-EEE3-4502-AD7C-0A9659FDB77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AE5F-0123-4931-AB33-80C16A833820}" type="datetimeFigureOut">
              <a:rPr lang="pt-BR" smtClean="0"/>
              <a:t>30/04/2016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A557-EEE3-4502-AD7C-0A9659FDB77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AE5F-0123-4931-AB33-80C16A833820}" type="datetimeFigureOut">
              <a:rPr lang="pt-BR" smtClean="0"/>
              <a:t>30/04/2016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A557-EEE3-4502-AD7C-0A9659FDB771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AE5F-0123-4931-AB33-80C16A833820}" type="datetimeFigureOut">
              <a:rPr lang="pt-BR" smtClean="0"/>
              <a:t>30/04/2016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A557-EEE3-4502-AD7C-0A9659FDB7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AE5F-0123-4931-AB33-80C16A833820}" type="datetimeFigureOut">
              <a:rPr lang="pt-BR" smtClean="0"/>
              <a:t>30/04/2016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A557-EEE3-4502-AD7C-0A9659FDB7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AE5F-0123-4931-AB33-80C16A833820}" type="datetimeFigureOut">
              <a:rPr lang="pt-BR" smtClean="0"/>
              <a:t>30/04/2016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A557-EEE3-4502-AD7C-0A9659FDB7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AE5F-0123-4931-AB33-80C16A833820}" type="datetimeFigureOut">
              <a:rPr lang="pt-BR" smtClean="0"/>
              <a:t>30/04/2016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A557-EEE3-4502-AD7C-0A9659FDB7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30EAE5F-0123-4931-AB33-80C16A833820}" type="datetimeFigureOut">
              <a:rPr lang="pt-BR" smtClean="0"/>
              <a:t>30/04/2016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836A557-EEE3-4502-AD7C-0A9659FDB77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bebê, o corpo e </a:t>
            </a:r>
            <a:r>
              <a:rPr lang="pt-BR" smtClean="0"/>
              <a:t>a linguagem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Coleção Dirigida por Cláudia Mascarenhas Fernandes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540761" y="6405601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5"/>
                </a:solidFill>
              </a:rPr>
              <a:t>LenderBook</a:t>
            </a:r>
            <a:endParaRPr lang="pt-BR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462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600200"/>
          </a:xfrm>
        </p:spPr>
        <p:txBody>
          <a:bodyPr/>
          <a:lstStyle/>
          <a:p>
            <a:r>
              <a:rPr lang="pt-BR" dirty="0" smtClean="0"/>
              <a:t>O Sacrifício do Encontro Libidinal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540761" y="6405601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5"/>
                </a:solidFill>
              </a:rPr>
              <a:t>LenderBook</a:t>
            </a:r>
            <a:endParaRPr lang="pt-BR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11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“Se hoje sabemos que as palavras ditas em torno do berço são determinantes para o devir da criança, sabemos também o quanto são determinantes, pelo que revelam e pelo que antecipam, para os próprios adultos que as proferem.”</a:t>
            </a:r>
          </a:p>
          <a:p>
            <a:pPr marL="0" indent="0" algn="r">
              <a:buNone/>
            </a:pPr>
            <a:r>
              <a:rPr lang="pt-BR" dirty="0" smtClean="0"/>
              <a:t>Cláudia Mascarenhas Fernandes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540761" y="6405601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5"/>
                </a:solidFill>
              </a:rPr>
              <a:t>LenderBook</a:t>
            </a:r>
            <a:endParaRPr lang="pt-BR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628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Ativadores da Pulsão de Morte no Bebê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0368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540761" y="6405601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5"/>
                </a:solidFill>
              </a:rPr>
              <a:t>LenderBook</a:t>
            </a:r>
            <a:endParaRPr lang="pt-BR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945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representa o Bebê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2762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540761" y="6405601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5"/>
                </a:solidFill>
              </a:rPr>
              <a:t>LenderBook</a:t>
            </a:r>
            <a:endParaRPr lang="pt-BR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296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600200"/>
          </a:xfrm>
        </p:spPr>
        <p:txBody>
          <a:bodyPr/>
          <a:lstStyle/>
          <a:p>
            <a:r>
              <a:rPr lang="pt-BR" sz="4400" dirty="0" err="1" smtClean="0"/>
              <a:t>Somatizar</a:t>
            </a:r>
            <a:r>
              <a:rPr lang="pt-BR" sz="4400" dirty="0" smtClean="0"/>
              <a:t> para você as vezes é difícil? Imagine para um bebê?</a:t>
            </a:r>
            <a:endParaRPr lang="pt-BR" sz="4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2856"/>
            <a:ext cx="695664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540761" y="6405601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5"/>
                </a:solidFill>
              </a:rPr>
              <a:t>LenderBook</a:t>
            </a:r>
            <a:endParaRPr lang="pt-BR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689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dirty="0" err="1" smtClean="0"/>
              <a:t>psiquização</a:t>
            </a:r>
            <a:r>
              <a:rPr lang="pt-BR" dirty="0" smtClean="0"/>
              <a:t> do corpo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63785" y="3140968"/>
            <a:ext cx="844333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 </a:t>
            </a:r>
            <a:r>
              <a:rPr lang="pt-BR" sz="2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corpo do bebê pode e deve ser tomado, </a:t>
            </a:r>
            <a:r>
              <a:rPr lang="pt-BR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pelos</a:t>
            </a:r>
          </a:p>
          <a:p>
            <a:pPr algn="ctr"/>
            <a:r>
              <a:rPr lang="pt-BR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pt-BR" sz="2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psicanalistas, como a via real de acesso aos processos </a:t>
            </a:r>
            <a:r>
              <a:rPr lang="pt-BR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</a:t>
            </a:r>
          </a:p>
          <a:p>
            <a:pPr algn="ctr"/>
            <a:r>
              <a:rPr lang="pt-BR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pt-BR" sz="2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"</a:t>
            </a:r>
            <a:r>
              <a:rPr lang="pt-BR" sz="2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psiquização</a:t>
            </a:r>
            <a:r>
              <a:rPr lang="pt-BR" sz="2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".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540761" y="6405601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5"/>
                </a:solidFill>
              </a:rPr>
              <a:t>LenderBook</a:t>
            </a:r>
            <a:endParaRPr lang="pt-BR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511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Importância dos Estudos sobre bebês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Visão do nascimento da pessoa;</a:t>
            </a:r>
          </a:p>
          <a:p>
            <a:r>
              <a:rPr lang="pt-BR" dirty="0" smtClean="0"/>
              <a:t>Psicologia do desenvolvimento;</a:t>
            </a:r>
          </a:p>
          <a:p>
            <a:r>
              <a:rPr lang="pt-BR" dirty="0" smtClean="0"/>
              <a:t>Visão sobre possíveis psicopatologias;</a:t>
            </a:r>
          </a:p>
          <a:p>
            <a:r>
              <a:rPr lang="pt-BR" dirty="0" smtClean="0"/>
              <a:t>Compreensão dos mecanismos de exploração do mundo;</a:t>
            </a:r>
          </a:p>
          <a:p>
            <a:r>
              <a:rPr lang="pt-BR" dirty="0" smtClean="0"/>
              <a:t>Possibilidade de inscrição de sua vida na história;</a:t>
            </a:r>
          </a:p>
          <a:p>
            <a:r>
              <a:rPr lang="pt-BR" dirty="0" smtClean="0"/>
              <a:t>Possibilidade de construção de seres autênticos;</a:t>
            </a:r>
          </a:p>
          <a:p>
            <a:r>
              <a:rPr lang="pt-BR" dirty="0" smtClean="0"/>
              <a:t>Ampliação da expectativa de mudança do mundo;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540761" y="6405601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5"/>
                </a:solidFill>
              </a:rPr>
              <a:t>LenderBook</a:t>
            </a:r>
            <a:endParaRPr lang="pt-BR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037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Diferenças históricas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6334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540761" y="6405601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5"/>
                </a:solidFill>
              </a:rPr>
              <a:t>LenderBook</a:t>
            </a:r>
            <a:endParaRPr lang="pt-BR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984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Três grandes Grupos de representação da criança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72816"/>
            <a:ext cx="5456634" cy="4833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267744" y="3045595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Imaginária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923928" y="2996952"/>
            <a:ext cx="1802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Fantasmagórica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940152" y="3013329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Narcísica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540761" y="6405601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5"/>
                </a:solidFill>
              </a:rPr>
              <a:t>LenderBook</a:t>
            </a:r>
            <a:endParaRPr lang="pt-BR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293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68</TotalTime>
  <Words>262</Words>
  <Application>Microsoft Office PowerPoint</Application>
  <PresentationFormat>Apresentação na tela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Executivo</vt:lpstr>
      <vt:lpstr>O bebê, o corpo e a linguagem</vt:lpstr>
      <vt:lpstr>Reflexão</vt:lpstr>
      <vt:lpstr>Ativadores da Pulsão de Morte no Bebê</vt:lpstr>
      <vt:lpstr>O que representa o Bebê</vt:lpstr>
      <vt:lpstr>Somatizar para você as vezes é difícil? Imagine para um bebê?</vt:lpstr>
      <vt:lpstr>A psiquização do corpo</vt:lpstr>
      <vt:lpstr>Importância dos Estudos sobre bebês</vt:lpstr>
      <vt:lpstr>Diferenças históricas</vt:lpstr>
      <vt:lpstr>Três grandes Grupos de representação da criança</vt:lpstr>
      <vt:lpstr>O Sacrifício do Encontro Libidinal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bebê, o corpo e a linguagem</dc:title>
  <dc:creator>Max Diniz Cruzeiro</dc:creator>
  <cp:lastModifiedBy>Max</cp:lastModifiedBy>
  <cp:revision>9</cp:revision>
  <dcterms:created xsi:type="dcterms:W3CDTF">2015-06-24T21:39:27Z</dcterms:created>
  <dcterms:modified xsi:type="dcterms:W3CDTF">2016-04-30T13:41:06Z</dcterms:modified>
</cp:coreProperties>
</file>