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0DEB035-884D-42AB-830B-3352C5CE361C}">
          <p14:sldIdLst>
            <p14:sldId id="256"/>
          </p14:sldIdLst>
        </p14:section>
        <p14:section name="Seção sem Título" id="{506888C0-665A-4665-BDE9-9D8D32887C13}">
          <p14:sldIdLst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www.oortbook.com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6E372-D6A8-4785-A252-412CBCD97B93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5C57-AD82-4E34-96FE-EE2ADD0272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64441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www.oortbook.com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45CE8-DB58-4C33-A942-F81A113D8A7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8C642-5881-49F0-A085-8091B33E50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092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www.oortbook.com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58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E23C02-1D7B-4FB1-8BAE-B665C693442C}" type="datetimeFigureOut">
              <a:rPr lang="pt-BR" smtClean="0"/>
              <a:t>20/03/2014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3BBF7F-B0ED-4D50-BAB3-700D9895D67E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>
                <a:latin typeface="Biondi" panose="02000505030000020004" pitchFamily="2" charset="0"/>
              </a:rPr>
              <a:t>Como ser inovador</a:t>
            </a:r>
            <a:endParaRPr lang="pt-BR" sz="2000" dirty="0">
              <a:latin typeface="Biondi" panose="02000505030000020004" pitchFamily="2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Criatividade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59624" y="639633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www.oortbook.com</a:t>
            </a:r>
            <a:endParaRPr lang="pt-BR" sz="24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642" y="1487354"/>
            <a:ext cx="1771770" cy="150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84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Criatividade</a:t>
            </a:r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É a capacidade de fazer uma ação de uma forma diferente do habitual. É criar uma solução a partir de uma situação-problema para que o fluxo de execução de ações não seja interrompido na fase de planejamento ou tomada de decisão.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735621" y="639633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www.oortbook.com</a:t>
            </a:r>
            <a:endParaRPr lang="pt-BR" sz="2400" b="1" dirty="0"/>
          </a:p>
        </p:txBody>
      </p:sp>
      <p:pic>
        <p:nvPicPr>
          <p:cNvPr id="1028" name="Picture 4" descr="http://plugcitarios.com/wp-content/uploads/2012/08/Criatividade-Sustent%C3%A1vel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86402"/>
            <a:ext cx="3322340" cy="459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494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Inovação</a:t>
            </a:r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É a capacidade de fazer uma ação antes não raciocinada por nenhum membro de uma sociedade. Toda inovação passa por um processo criativo. E a utilidade que é gerada pela inovação pode representar múltiplos processos de criatividade.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735621" y="639633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www.oortbook.com</a:t>
            </a:r>
            <a:endParaRPr lang="pt-BR" sz="2400" b="1" dirty="0"/>
          </a:p>
        </p:txBody>
      </p:sp>
      <p:pic>
        <p:nvPicPr>
          <p:cNvPr id="2050" name="Picture 2" descr="https://fbcdn-sphotos-g-a.akamaihd.net/hphotos-ak-ash3/t1/s403x403/578109_624243534257379_1173289265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205" y="1772816"/>
            <a:ext cx="3838575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745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ser Criativo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Processos Cognitivos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>
          <a:xfrm>
            <a:off x="914400" y="2247899"/>
            <a:ext cx="7978080" cy="41484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Observe o mundo em sua volta;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Focalize como uma tarefa é desenvolvida;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Utilize a memória e a pesquisa para encontrar paralelismos a fim de utilizar o conhecimento na tarefa a ser realizada;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Exercite o pensamento conectando informações do evento paralelo fazendo as devidas adaptações na tarefa a ser realizada;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Faça a tarefa a partir da concepção que fora carregada na memória.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35621" y="639633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www.oortbook.com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864059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ser Inventivo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Processos cognitivos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>
          <a:xfrm>
            <a:off x="914400" y="2247899"/>
            <a:ext cx="7978080" cy="41484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Observe o mundo em sua volta;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Focalize uma situação-problema;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Utilize a memória e a pesquisa para encontrar partes de processos a fim de utilizar o conhecimento na fabricação do elemento inovador;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Exercite o pensamento conectando informações dispersas na mente criando correlações entre as partes e fazendo as devidas adaptações para a geração de um componente concreto;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Faça a tarefa a partir da inovação desenvolvida.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35621" y="639633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www.oortbook.com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654365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492896"/>
            <a:ext cx="7772400" cy="1143000"/>
          </a:xfrm>
        </p:spPr>
        <p:txBody>
          <a:bodyPr/>
          <a:lstStyle/>
          <a:p>
            <a:pPr algn="ctr"/>
            <a:r>
              <a:rPr lang="pt-BR" dirty="0" smtClean="0"/>
              <a:t>FIM!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7" y="6211887"/>
            <a:ext cx="3382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38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Max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244</Words>
  <Application>Microsoft Office PowerPoint</Application>
  <PresentationFormat>Apresentação na tela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Capital Próprio</vt:lpstr>
      <vt:lpstr>Criatividade</vt:lpstr>
      <vt:lpstr>Conceito</vt:lpstr>
      <vt:lpstr>Conceito</vt:lpstr>
      <vt:lpstr>Como ser Criativo</vt:lpstr>
      <vt:lpstr>Como ser Inventivo</vt:lpstr>
      <vt:lpstr>FIM!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Criatividade</dc:title>
  <dc:creator>Max Diniz Cruzeiro</dc:creator>
  <cp:lastModifiedBy>Max Diniz Cruzeiro</cp:lastModifiedBy>
  <cp:revision>11</cp:revision>
  <dcterms:created xsi:type="dcterms:W3CDTF">2014-03-20T21:41:11Z</dcterms:created>
  <dcterms:modified xsi:type="dcterms:W3CDTF">2014-03-20T23:31:19Z</dcterms:modified>
</cp:coreProperties>
</file>